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8"/>
  </p:notesMasterIdLst>
  <p:sldIdLst>
    <p:sldId id="881" r:id="rId3"/>
    <p:sldId id="886" r:id="rId4"/>
    <p:sldId id="663" r:id="rId5"/>
    <p:sldId id="721" r:id="rId6"/>
    <p:sldId id="887" r:id="rId7"/>
    <p:sldId id="888" r:id="rId8"/>
    <p:sldId id="889" r:id="rId9"/>
    <p:sldId id="890" r:id="rId10"/>
    <p:sldId id="891" r:id="rId11"/>
    <p:sldId id="892" r:id="rId12"/>
    <p:sldId id="1054" r:id="rId13"/>
    <p:sldId id="1055" r:id="rId14"/>
    <p:sldId id="1056" r:id="rId15"/>
    <p:sldId id="1057" r:id="rId16"/>
    <p:sldId id="1058" r:id="rId17"/>
    <p:sldId id="1059" r:id="rId18"/>
    <p:sldId id="1060" r:id="rId19"/>
    <p:sldId id="1061" r:id="rId20"/>
    <p:sldId id="1062" r:id="rId21"/>
    <p:sldId id="973" r:id="rId22"/>
    <p:sldId id="1063" r:id="rId23"/>
    <p:sldId id="1078" r:id="rId24"/>
    <p:sldId id="1064" r:id="rId25"/>
    <p:sldId id="1065" r:id="rId26"/>
    <p:sldId id="1066" r:id="rId27"/>
    <p:sldId id="1071" r:id="rId28"/>
    <p:sldId id="1079" r:id="rId29"/>
    <p:sldId id="1072" r:id="rId30"/>
    <p:sldId id="1067" r:id="rId31"/>
    <p:sldId id="1069" r:id="rId32"/>
    <p:sldId id="1073" r:id="rId33"/>
    <p:sldId id="1074" r:id="rId34"/>
    <p:sldId id="1075" r:id="rId35"/>
    <p:sldId id="1076" r:id="rId36"/>
    <p:sldId id="108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0"/>
    <a:srgbClr val="01D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-148" y="-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zelato, Bruno" userId="43bc1e41-4101-42ad-af76-29de502564e2" providerId="ADAL" clId="{0555EAD4-A091-4546-A5E5-94D1826A61A6}"/>
    <pc:docChg chg="undo redo custSel addSld delSld modSld sldOrd">
      <pc:chgData name="Bazelato, Bruno" userId="43bc1e41-4101-42ad-af76-29de502564e2" providerId="ADAL" clId="{0555EAD4-A091-4546-A5E5-94D1826A61A6}" dt="2018-09-13T12:13:39.693" v="8588" actId="1076"/>
      <pc:docMkLst>
        <pc:docMk/>
      </pc:docMkLst>
      <pc:sldChg chg="addSp delSp modSp add">
        <pc:chgData name="Bazelato, Bruno" userId="43bc1e41-4101-42ad-af76-29de502564e2" providerId="ADAL" clId="{0555EAD4-A091-4546-A5E5-94D1826A61A6}" dt="2018-09-12T21:38:16.632" v="8324" actId="208"/>
        <pc:sldMkLst>
          <pc:docMk/>
          <pc:sldMk cId="1592716100" sldId="663"/>
        </pc:sldMkLst>
        <pc:spChg chg="mod">
          <ac:chgData name="Bazelato, Bruno" userId="43bc1e41-4101-42ad-af76-29de502564e2" providerId="ADAL" clId="{0555EAD4-A091-4546-A5E5-94D1826A61A6}" dt="2018-09-11T13:32:55.162" v="1389" actId="20577"/>
          <ac:spMkLst>
            <pc:docMk/>
            <pc:sldMk cId="1592716100" sldId="663"/>
            <ac:spMk id="2" creationId="{00000000-0000-0000-0000-000000000000}"/>
          </ac:spMkLst>
        </pc:spChg>
        <pc:spChg chg="add mod">
          <ac:chgData name="Bazelato, Bruno" userId="43bc1e41-4101-42ad-af76-29de502564e2" providerId="ADAL" clId="{0555EAD4-A091-4546-A5E5-94D1826A61A6}" dt="2018-09-12T21:37:56.689" v="8319" actId="207"/>
          <ac:spMkLst>
            <pc:docMk/>
            <pc:sldMk cId="1592716100" sldId="663"/>
            <ac:spMk id="46" creationId="{2A67F172-3B9C-4058-BC7C-35393C52796E}"/>
          </ac:spMkLst>
        </pc:spChg>
        <pc:spChg chg="add del">
          <ac:chgData name="Bazelato, Bruno" userId="43bc1e41-4101-42ad-af76-29de502564e2" providerId="ADAL" clId="{0555EAD4-A091-4546-A5E5-94D1826A61A6}" dt="2018-09-11T13:44:04.155" v="1658" actId="1036"/>
          <ac:spMkLst>
            <pc:docMk/>
            <pc:sldMk cId="1592716100" sldId="663"/>
            <ac:spMk id="48" creationId="{622F5CAB-DFAE-4865-A59A-04B3EF1F3415}"/>
          </ac:spMkLst>
        </pc:spChg>
        <pc:spChg chg="mod">
          <ac:chgData name="Bazelato, Bruno" userId="43bc1e41-4101-42ad-af76-29de502564e2" providerId="ADAL" clId="{0555EAD4-A091-4546-A5E5-94D1826A61A6}" dt="2018-09-12T21:38:16.264" v="8323" actId="208"/>
          <ac:spMkLst>
            <pc:docMk/>
            <pc:sldMk cId="1592716100" sldId="663"/>
            <ac:spMk id="80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2T21:37:48.767" v="8318" actId="207"/>
          <ac:spMkLst>
            <pc:docMk/>
            <pc:sldMk cId="1592716100" sldId="663"/>
            <ac:spMk id="81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44:34.576" v="1669" actId="1036"/>
          <ac:spMkLst>
            <pc:docMk/>
            <pc:sldMk cId="1592716100" sldId="663"/>
            <ac:spMk id="82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6:46.123" v="1444" actId="478"/>
          <ac:spMkLst>
            <pc:docMk/>
            <pc:sldMk cId="1592716100" sldId="663"/>
            <ac:spMk id="83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4:09.293" v="1395" actId="478"/>
          <ac:spMkLst>
            <pc:docMk/>
            <pc:sldMk cId="1592716100" sldId="663"/>
            <ac:spMk id="84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44:34.576" v="1669" actId="1036"/>
          <ac:spMkLst>
            <pc:docMk/>
            <pc:sldMk cId="1592716100" sldId="663"/>
            <ac:spMk id="85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6:48.883" v="1445" actId="478"/>
          <ac:spMkLst>
            <pc:docMk/>
            <pc:sldMk cId="1592716100" sldId="663"/>
            <ac:spMk id="86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4:07.008" v="1394" actId="478"/>
          <ac:spMkLst>
            <pc:docMk/>
            <pc:sldMk cId="1592716100" sldId="663"/>
            <ac:spMk id="87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44:34.576" v="1669" actId="1036"/>
          <ac:spMkLst>
            <pc:docMk/>
            <pc:sldMk cId="1592716100" sldId="663"/>
            <ac:spMk id="88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6:51.162" v="1446" actId="478"/>
          <ac:spMkLst>
            <pc:docMk/>
            <pc:sldMk cId="1592716100" sldId="663"/>
            <ac:spMk id="89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4:11.162" v="1396" actId="478"/>
          <ac:spMkLst>
            <pc:docMk/>
            <pc:sldMk cId="1592716100" sldId="663"/>
            <ac:spMk id="93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7:13.133" v="1448" actId="478"/>
          <ac:spMkLst>
            <pc:docMk/>
            <pc:sldMk cId="1592716100" sldId="663"/>
            <ac:spMk id="105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7:13.133" v="1448" actId="478"/>
          <ac:spMkLst>
            <pc:docMk/>
            <pc:sldMk cId="1592716100" sldId="663"/>
            <ac:spMk id="106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7:13.133" v="1448" actId="478"/>
          <ac:spMkLst>
            <pc:docMk/>
            <pc:sldMk cId="1592716100" sldId="663"/>
            <ac:spMk id="107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7:13.133" v="1448" actId="478"/>
          <ac:spMkLst>
            <pc:docMk/>
            <pc:sldMk cId="1592716100" sldId="663"/>
            <ac:spMk id="108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3:37:13.133" v="1448" actId="478"/>
          <ac:spMkLst>
            <pc:docMk/>
            <pc:sldMk cId="1592716100" sldId="663"/>
            <ac:spMk id="109" creationId="{00000000-0000-0000-0000-000000000000}"/>
          </ac:spMkLst>
        </pc:spChg>
        <pc:grpChg chg="add mod">
          <ac:chgData name="Bazelato, Bruno" userId="43bc1e41-4101-42ad-af76-29de502564e2" providerId="ADAL" clId="{0555EAD4-A091-4546-A5E5-94D1826A61A6}" dt="2018-09-12T21:37:45.568" v="8317" actId="207"/>
          <ac:grpSpMkLst>
            <pc:docMk/>
            <pc:sldMk cId="1592716100" sldId="663"/>
            <ac:grpSpMk id="36" creationId="{8732DD2A-036B-4F1E-AB98-026A52B56344}"/>
          </ac:grpSpMkLst>
        </pc:grpChg>
        <pc:grpChg chg="del mod">
          <ac:chgData name="Bazelato, Bruno" userId="43bc1e41-4101-42ad-af76-29de502564e2" providerId="ADAL" clId="{0555EAD4-A091-4546-A5E5-94D1826A61A6}" dt="2018-09-11T13:39:06.918" v="1501" actId="478"/>
          <ac:grpSpMkLst>
            <pc:docMk/>
            <pc:sldMk cId="1592716100" sldId="663"/>
            <ac:grpSpMk id="110" creationId="{00000000-0000-0000-0000-000000000000}"/>
          </ac:grpSpMkLst>
        </pc:grpChg>
        <pc:grpChg chg="del">
          <ac:chgData name="Bazelato, Bruno" userId="43bc1e41-4101-42ad-af76-29de502564e2" providerId="ADAL" clId="{0555EAD4-A091-4546-A5E5-94D1826A61A6}" dt="2018-09-11T13:33:47.021" v="1390" actId="478"/>
          <ac:grpSpMkLst>
            <pc:docMk/>
            <pc:sldMk cId="1592716100" sldId="663"/>
            <ac:grpSpMk id="113" creationId="{00000000-0000-0000-0000-000000000000}"/>
          </ac:grpSpMkLst>
        </pc:grpChg>
        <pc:grpChg chg="del">
          <ac:chgData name="Bazelato, Bruno" userId="43bc1e41-4101-42ad-af76-29de502564e2" providerId="ADAL" clId="{0555EAD4-A091-4546-A5E5-94D1826A61A6}" dt="2018-09-11T13:34:56.368" v="1410" actId="478"/>
          <ac:grpSpMkLst>
            <pc:docMk/>
            <pc:sldMk cId="1592716100" sldId="663"/>
            <ac:grpSpMk id="116" creationId="{00000000-0000-0000-0000-000000000000}"/>
          </ac:grpSpMkLst>
        </pc:grpChg>
        <pc:picChg chg="add mod modCrop">
          <ac:chgData name="Bazelato, Bruno" userId="43bc1e41-4101-42ad-af76-29de502564e2" providerId="ADAL" clId="{0555EAD4-A091-4546-A5E5-94D1826A61A6}" dt="2018-09-11T13:44:34.576" v="1669" actId="1036"/>
          <ac:picMkLst>
            <pc:docMk/>
            <pc:sldMk cId="1592716100" sldId="663"/>
            <ac:picMk id="6" creationId="{0AD6435F-D3C0-4389-94CA-B85606CE7BFD}"/>
          </ac:picMkLst>
        </pc:picChg>
        <pc:picChg chg="add del mod">
          <ac:chgData name="Bazelato, Bruno" userId="43bc1e41-4101-42ad-af76-29de502564e2" providerId="ADAL" clId="{0555EAD4-A091-4546-A5E5-94D1826A61A6}" dt="2018-09-11T13:35:00.134" v="1412" actId="478"/>
          <ac:picMkLst>
            <pc:docMk/>
            <pc:sldMk cId="1592716100" sldId="663"/>
            <ac:picMk id="8" creationId="{8BED411A-0546-4411-8B77-03FC92B03CBE}"/>
          </ac:picMkLst>
        </pc:picChg>
        <pc:cxnChg chg="add mod">
          <ac:chgData name="Bazelato, Bruno" userId="43bc1e41-4101-42ad-af76-29de502564e2" providerId="ADAL" clId="{0555EAD4-A091-4546-A5E5-94D1826A61A6}" dt="2018-09-12T21:38:16.632" v="8324" actId="208"/>
          <ac:cxnSpMkLst>
            <pc:docMk/>
            <pc:sldMk cId="1592716100" sldId="663"/>
            <ac:cxnSpMk id="47" creationId="{98281CA6-25EF-46B6-9CA1-0448C0183F0A}"/>
          </ac:cxnSpMkLst>
        </pc:cxnChg>
        <pc:cxnChg chg="del mod">
          <ac:chgData name="Bazelato, Bruno" userId="43bc1e41-4101-42ad-af76-29de502564e2" providerId="ADAL" clId="{0555EAD4-A091-4546-A5E5-94D1826A61A6}" dt="2018-09-11T13:43:46.325" v="1655" actId="478"/>
          <ac:cxnSpMkLst>
            <pc:docMk/>
            <pc:sldMk cId="1592716100" sldId="663"/>
            <ac:cxnSpMk id="78" creationId="{00000000-0000-0000-0000-000000000000}"/>
          </ac:cxnSpMkLst>
        </pc:cxnChg>
        <pc:cxnChg chg="del">
          <ac:chgData name="Bazelato, Bruno" userId="43bc1e41-4101-42ad-af76-29de502564e2" providerId="ADAL" clId="{0555EAD4-A091-4546-A5E5-94D1826A61A6}" dt="2018-09-11T13:37:13.133" v="1448" actId="478"/>
          <ac:cxnSpMkLst>
            <pc:docMk/>
            <pc:sldMk cId="1592716100" sldId="663"/>
            <ac:cxnSpMk id="94" creationId="{00000000-0000-0000-0000-000000000000}"/>
          </ac:cxnSpMkLst>
        </pc:cxnChg>
        <pc:cxnChg chg="del">
          <ac:chgData name="Bazelato, Bruno" userId="43bc1e41-4101-42ad-af76-29de502564e2" providerId="ADAL" clId="{0555EAD4-A091-4546-A5E5-94D1826A61A6}" dt="2018-09-11T13:37:13.133" v="1448" actId="478"/>
          <ac:cxnSpMkLst>
            <pc:docMk/>
            <pc:sldMk cId="1592716100" sldId="663"/>
            <ac:cxnSpMk id="95" creationId="{00000000-0000-0000-0000-000000000000}"/>
          </ac:cxnSpMkLst>
        </pc:cxnChg>
        <pc:cxnChg chg="del">
          <ac:chgData name="Bazelato, Bruno" userId="43bc1e41-4101-42ad-af76-29de502564e2" providerId="ADAL" clId="{0555EAD4-A091-4546-A5E5-94D1826A61A6}" dt="2018-09-11T13:37:13.133" v="1448" actId="478"/>
          <ac:cxnSpMkLst>
            <pc:docMk/>
            <pc:sldMk cId="1592716100" sldId="663"/>
            <ac:cxnSpMk id="102" creationId="{00000000-0000-0000-0000-000000000000}"/>
          </ac:cxnSpMkLst>
        </pc:cxnChg>
        <pc:cxnChg chg="del">
          <ac:chgData name="Bazelato, Bruno" userId="43bc1e41-4101-42ad-af76-29de502564e2" providerId="ADAL" clId="{0555EAD4-A091-4546-A5E5-94D1826A61A6}" dt="2018-09-11T13:37:13.133" v="1448" actId="478"/>
          <ac:cxnSpMkLst>
            <pc:docMk/>
            <pc:sldMk cId="1592716100" sldId="663"/>
            <ac:cxnSpMk id="103" creationId="{00000000-0000-0000-0000-000000000000}"/>
          </ac:cxnSpMkLst>
        </pc:cxnChg>
        <pc:cxnChg chg="del">
          <ac:chgData name="Bazelato, Bruno" userId="43bc1e41-4101-42ad-af76-29de502564e2" providerId="ADAL" clId="{0555EAD4-A091-4546-A5E5-94D1826A61A6}" dt="2018-09-11T13:37:13.133" v="1448" actId="478"/>
          <ac:cxnSpMkLst>
            <pc:docMk/>
            <pc:sldMk cId="1592716100" sldId="663"/>
            <ac:cxnSpMk id="104" creationId="{00000000-0000-0000-0000-000000000000}"/>
          </ac:cxnSpMkLst>
        </pc:cxnChg>
      </pc:sldChg>
      <pc:sldChg chg="addSp delSp modSp add modAnim">
        <pc:chgData name="Bazelato, Bruno" userId="43bc1e41-4101-42ad-af76-29de502564e2" providerId="ADAL" clId="{0555EAD4-A091-4546-A5E5-94D1826A61A6}" dt="2018-09-12T21:38:39.265" v="8333" actId="20577"/>
        <pc:sldMkLst>
          <pc:docMk/>
          <pc:sldMk cId="3459929365" sldId="721"/>
        </pc:sldMkLst>
        <pc:spChg chg="mod">
          <ac:chgData name="Bazelato, Bruno" userId="43bc1e41-4101-42ad-af76-29de502564e2" providerId="ADAL" clId="{0555EAD4-A091-4546-A5E5-94D1826A61A6}" dt="2018-09-11T13:42:46.429" v="1558" actId="20577"/>
          <ac:spMkLst>
            <pc:docMk/>
            <pc:sldMk cId="3459929365" sldId="721"/>
            <ac:spMk id="2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2T21:38:39.265" v="8333" actId="20577"/>
          <ac:spMkLst>
            <pc:docMk/>
            <pc:sldMk cId="3459929365" sldId="721"/>
            <ac:spMk id="4" creationId="{00000000-0000-0000-0000-000000000000}"/>
          </ac:spMkLst>
        </pc:spChg>
        <pc:spChg chg="add mod">
          <ac:chgData name="Bazelato, Bruno" userId="43bc1e41-4101-42ad-af76-29de502564e2" providerId="ADAL" clId="{0555EAD4-A091-4546-A5E5-94D1826A61A6}" dt="2018-09-11T13:56:39.490" v="1898" actId="20577"/>
          <ac:spMkLst>
            <pc:docMk/>
            <pc:sldMk cId="3459929365" sldId="721"/>
            <ac:spMk id="10" creationId="{ED49E94B-5FEF-470B-87B2-BFA6ACE83732}"/>
          </ac:spMkLst>
        </pc:spChg>
        <pc:spChg chg="add mod">
          <ac:chgData name="Bazelato, Bruno" userId="43bc1e41-4101-42ad-af76-29de502564e2" providerId="ADAL" clId="{0555EAD4-A091-4546-A5E5-94D1826A61A6}" dt="2018-09-11T14:02:53.255" v="1951" actId="20577"/>
          <ac:spMkLst>
            <pc:docMk/>
            <pc:sldMk cId="3459929365" sldId="721"/>
            <ac:spMk id="11" creationId="{0EA22142-B385-412F-ADFE-C396AB16AE74}"/>
          </ac:spMkLst>
        </pc:spChg>
        <pc:spChg chg="del">
          <ac:chgData name="Bazelato, Bruno" userId="43bc1e41-4101-42ad-af76-29de502564e2" providerId="ADAL" clId="{0555EAD4-A091-4546-A5E5-94D1826A61A6}" dt="2018-09-11T13:44:43.799" v="1670" actId="478"/>
          <ac:spMkLst>
            <pc:docMk/>
            <pc:sldMk cId="3459929365" sldId="721"/>
            <ac:spMk id="31" creationId="{00000000-0000-0000-0000-000000000000}"/>
          </ac:spMkLst>
        </pc:spChg>
        <pc:picChg chg="add mod modCrop">
          <ac:chgData name="Bazelato, Bruno" userId="43bc1e41-4101-42ad-af76-29de502564e2" providerId="ADAL" clId="{0555EAD4-A091-4546-A5E5-94D1826A61A6}" dt="2018-09-11T13:50:14.036" v="1776" actId="1076"/>
          <ac:picMkLst>
            <pc:docMk/>
            <pc:sldMk cId="3459929365" sldId="721"/>
            <ac:picMk id="7" creationId="{BAA06FA1-447F-483F-8465-2E9CA1C7003C}"/>
          </ac:picMkLst>
        </pc:picChg>
        <pc:picChg chg="add mod modCrop">
          <ac:chgData name="Bazelato, Bruno" userId="43bc1e41-4101-42ad-af76-29de502564e2" providerId="ADAL" clId="{0555EAD4-A091-4546-A5E5-94D1826A61A6}" dt="2018-09-11T13:51:40.289" v="1792" actId="1076"/>
          <ac:picMkLst>
            <pc:docMk/>
            <pc:sldMk cId="3459929365" sldId="721"/>
            <ac:picMk id="9" creationId="{CB95C2A1-230D-4492-8304-3534C7576C34}"/>
          </ac:picMkLst>
        </pc:picChg>
        <pc:picChg chg="add mod modCrop">
          <ac:chgData name="Bazelato, Bruno" userId="43bc1e41-4101-42ad-af76-29de502564e2" providerId="ADAL" clId="{0555EAD4-A091-4546-A5E5-94D1826A61A6}" dt="2018-09-11T14:02:38.010" v="1949" actId="1076"/>
          <ac:picMkLst>
            <pc:docMk/>
            <pc:sldMk cId="3459929365" sldId="721"/>
            <ac:picMk id="13" creationId="{177E6960-2C64-4DC8-9C87-E530B88D334F}"/>
          </ac:picMkLst>
        </pc:picChg>
        <pc:picChg chg="add mod modCrop">
          <ac:chgData name="Bazelato, Bruno" userId="43bc1e41-4101-42ad-af76-29de502564e2" providerId="ADAL" clId="{0555EAD4-A091-4546-A5E5-94D1826A61A6}" dt="2018-09-11T14:02:33.545" v="1947" actId="1076"/>
          <ac:picMkLst>
            <pc:docMk/>
            <pc:sldMk cId="3459929365" sldId="721"/>
            <ac:picMk id="15" creationId="{9D61A54C-5F0E-4B0E-96B5-4FE87604028A}"/>
          </ac:picMkLst>
        </pc:picChg>
        <pc:picChg chg="add mod modCrop">
          <ac:chgData name="Bazelato, Bruno" userId="43bc1e41-4101-42ad-af76-29de502564e2" providerId="ADAL" clId="{0555EAD4-A091-4546-A5E5-94D1826A61A6}" dt="2018-09-11T14:02:35.277" v="1948" actId="1076"/>
          <ac:picMkLst>
            <pc:docMk/>
            <pc:sldMk cId="3459929365" sldId="721"/>
            <ac:picMk id="17" creationId="{3A5B7BAE-27A5-45AE-87C6-EC89147F33F0}"/>
          </ac:picMkLst>
        </pc:picChg>
        <pc:cxnChg chg="mod">
          <ac:chgData name="Bazelato, Bruno" userId="43bc1e41-4101-42ad-af76-29de502564e2" providerId="ADAL" clId="{0555EAD4-A091-4546-A5E5-94D1826A61A6}" dt="2018-09-11T13:43:31.811" v="1654" actId="208"/>
          <ac:cxnSpMkLst>
            <pc:docMk/>
            <pc:sldMk cId="3459929365" sldId="721"/>
            <ac:cxnSpMk id="35" creationId="{00000000-0000-0000-0000-000000000000}"/>
          </ac:cxnSpMkLst>
        </pc:cxnChg>
      </pc:sldChg>
      <pc:sldChg chg="modSp add">
        <pc:chgData name="Bazelato, Bruno" userId="43bc1e41-4101-42ad-af76-29de502564e2" providerId="ADAL" clId="{0555EAD4-A091-4546-A5E5-94D1826A61A6}" dt="2018-09-11T13:23:34.325" v="1102" actId="404"/>
        <pc:sldMkLst>
          <pc:docMk/>
          <pc:sldMk cId="2418559945" sldId="881"/>
        </pc:sldMkLst>
        <pc:spChg chg="mod">
          <ac:chgData name="Bazelato, Bruno" userId="43bc1e41-4101-42ad-af76-29de502564e2" providerId="ADAL" clId="{0555EAD4-A091-4546-A5E5-94D1826A61A6}" dt="2018-09-11T13:23:18.928" v="1077" actId="20577"/>
          <ac:spMkLst>
            <pc:docMk/>
            <pc:sldMk cId="2418559945" sldId="881"/>
            <ac:spMk id="2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23:34.325" v="1102" actId="404"/>
          <ac:spMkLst>
            <pc:docMk/>
            <pc:sldMk cId="2418559945" sldId="881"/>
            <ac:spMk id="3" creationId="{00000000-0000-0000-0000-000000000000}"/>
          </ac:spMkLst>
        </pc:spChg>
      </pc:sldChg>
      <pc:sldChg chg="addSp delSp modSp add del ord">
        <pc:chgData name="Bazelato, Bruno" userId="43bc1e41-4101-42ad-af76-29de502564e2" providerId="ADAL" clId="{0555EAD4-A091-4546-A5E5-94D1826A61A6}" dt="2018-09-11T13:31:32.487" v="1371" actId="1076"/>
        <pc:sldMkLst>
          <pc:docMk/>
          <pc:sldMk cId="412106135" sldId="886"/>
        </pc:sldMkLst>
        <pc:spChg chg="mod">
          <ac:chgData name="Bazelato, Bruno" userId="43bc1e41-4101-42ad-af76-29de502564e2" providerId="ADAL" clId="{0555EAD4-A091-4546-A5E5-94D1826A61A6}" dt="2018-09-11T13:27:21.142" v="1197" actId="20577"/>
          <ac:spMkLst>
            <pc:docMk/>
            <pc:sldMk cId="412106135" sldId="886"/>
            <ac:spMk id="3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29:04.485" v="1360" actId="113"/>
          <ac:spMkLst>
            <pc:docMk/>
            <pc:sldMk cId="412106135" sldId="886"/>
            <ac:spMk id="21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29:04.485" v="1360" actId="113"/>
          <ac:spMkLst>
            <pc:docMk/>
            <pc:sldMk cId="412106135" sldId="886"/>
            <ac:spMk id="22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29:04.485" v="1360" actId="113"/>
          <ac:spMkLst>
            <pc:docMk/>
            <pc:sldMk cId="412106135" sldId="886"/>
            <ac:spMk id="23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3:28:47.574" v="1345" actId="1036"/>
          <ac:spMkLst>
            <pc:docMk/>
            <pc:sldMk cId="412106135" sldId="886"/>
            <ac:spMk id="29" creationId="{00000000-0000-0000-0000-000000000000}"/>
          </ac:spMkLst>
        </pc:spChg>
        <pc:spChg chg="add mod">
          <ac:chgData name="Bazelato, Bruno" userId="43bc1e41-4101-42ad-af76-29de502564e2" providerId="ADAL" clId="{0555EAD4-A091-4546-A5E5-94D1826A61A6}" dt="2018-09-11T13:30:05.561" v="1363" actId="1076"/>
          <ac:spMkLst>
            <pc:docMk/>
            <pc:sldMk cId="412106135" sldId="886"/>
            <ac:spMk id="41" creationId="{E657B1C6-B165-4FC9-9713-07B98BEB6EB3}"/>
          </ac:spMkLst>
        </pc:spChg>
        <pc:grpChg chg="del">
          <ac:chgData name="Bazelato, Bruno" userId="43bc1e41-4101-42ad-af76-29de502564e2" providerId="ADAL" clId="{0555EAD4-A091-4546-A5E5-94D1826A61A6}" dt="2018-09-11T13:29:54.766" v="1361" actId="478"/>
          <ac:grpSpMkLst>
            <pc:docMk/>
            <pc:sldMk cId="412106135" sldId="886"/>
            <ac:grpSpMk id="37" creationId="{00000000-0000-0000-0000-000000000000}"/>
          </ac:grpSpMkLst>
        </pc:grpChg>
        <pc:grpChg chg="del">
          <ac:chgData name="Bazelato, Bruno" userId="43bc1e41-4101-42ad-af76-29de502564e2" providerId="ADAL" clId="{0555EAD4-A091-4546-A5E5-94D1826A61A6}" dt="2018-09-11T13:30:25.024" v="1364" actId="478"/>
          <ac:grpSpMkLst>
            <pc:docMk/>
            <pc:sldMk cId="412106135" sldId="886"/>
            <ac:grpSpMk id="40" creationId="{00000000-0000-0000-0000-000000000000}"/>
          </ac:grpSpMkLst>
        </pc:grpChg>
        <pc:grpChg chg="add mod">
          <ac:chgData name="Bazelato, Bruno" userId="43bc1e41-4101-42ad-af76-29de502564e2" providerId="ADAL" clId="{0555EAD4-A091-4546-A5E5-94D1826A61A6}" dt="2018-09-11T13:30:36.438" v="1368" actId="1076"/>
          <ac:grpSpMkLst>
            <pc:docMk/>
            <pc:sldMk cId="412106135" sldId="886"/>
            <ac:grpSpMk id="44" creationId="{4D5DFD56-B072-41BF-A6CC-99E6E2DB72F4}"/>
          </ac:grpSpMkLst>
        </pc:grpChg>
        <pc:grpChg chg="add mod">
          <ac:chgData name="Bazelato, Bruno" userId="43bc1e41-4101-42ad-af76-29de502564e2" providerId="ADAL" clId="{0555EAD4-A091-4546-A5E5-94D1826A61A6}" dt="2018-09-11T13:31:32.487" v="1371" actId="1076"/>
          <ac:grpSpMkLst>
            <pc:docMk/>
            <pc:sldMk cId="412106135" sldId="886"/>
            <ac:grpSpMk id="50" creationId="{DD299EA1-7423-4F84-A501-C4CBEC4F4F97}"/>
          </ac:grpSpMkLst>
        </pc:grpChg>
        <pc:grpChg chg="del">
          <ac:chgData name="Bazelato, Bruno" userId="43bc1e41-4101-42ad-af76-29de502564e2" providerId="ADAL" clId="{0555EAD4-A091-4546-A5E5-94D1826A61A6}" dt="2018-09-11T13:31:24.276" v="1369" actId="478"/>
          <ac:grpSpMkLst>
            <pc:docMk/>
            <pc:sldMk cId="412106135" sldId="886"/>
            <ac:grpSpMk id="67" creationId="{00000000-0000-0000-0000-000000000000}"/>
          </ac:grpSpMkLst>
        </pc:grpChg>
        <pc:picChg chg="mod">
          <ac:chgData name="Bazelato, Bruno" userId="43bc1e41-4101-42ad-af76-29de502564e2" providerId="ADAL" clId="{0555EAD4-A091-4546-A5E5-94D1826A61A6}" dt="2018-09-11T13:30:28.936" v="1367" actId="1076"/>
          <ac:picMkLst>
            <pc:docMk/>
            <pc:sldMk cId="412106135" sldId="886"/>
            <ac:picMk id="36" creationId="{00000000-0000-0000-0000-000000000000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1T14:11:00.654" v="2267" actId="20577"/>
        <pc:sldMkLst>
          <pc:docMk/>
          <pc:sldMk cId="1244497867" sldId="887"/>
        </pc:sldMkLst>
        <pc:spChg chg="mod">
          <ac:chgData name="Bazelato, Bruno" userId="43bc1e41-4101-42ad-af76-29de502564e2" providerId="ADAL" clId="{0555EAD4-A091-4546-A5E5-94D1826A61A6}" dt="2018-09-11T14:08:11.041" v="2153" actId="20577"/>
          <ac:spMkLst>
            <pc:docMk/>
            <pc:sldMk cId="1244497867" sldId="887"/>
            <ac:spMk id="4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4:03:48.195" v="1979" actId="478"/>
          <ac:spMkLst>
            <pc:docMk/>
            <pc:sldMk cId="1244497867" sldId="887"/>
            <ac:spMk id="10" creationId="{ED49E94B-5FEF-470B-87B2-BFA6ACE83732}"/>
          </ac:spMkLst>
        </pc:spChg>
        <pc:spChg chg="del">
          <ac:chgData name="Bazelato, Bruno" userId="43bc1e41-4101-42ad-af76-29de502564e2" providerId="ADAL" clId="{0555EAD4-A091-4546-A5E5-94D1826A61A6}" dt="2018-09-11T14:03:42.773" v="1977" actId="478"/>
          <ac:spMkLst>
            <pc:docMk/>
            <pc:sldMk cId="1244497867" sldId="887"/>
            <ac:spMk id="11" creationId="{0EA22142-B385-412F-ADFE-C396AB16AE74}"/>
          </ac:spMkLst>
        </pc:spChg>
        <pc:spChg chg="add mod">
          <ac:chgData name="Bazelato, Bruno" userId="43bc1e41-4101-42ad-af76-29de502564e2" providerId="ADAL" clId="{0555EAD4-A091-4546-A5E5-94D1826A61A6}" dt="2018-09-11T14:04:17.982" v="2034" actId="1036"/>
          <ac:spMkLst>
            <pc:docMk/>
            <pc:sldMk cId="1244497867" sldId="887"/>
            <ac:spMk id="14" creationId="{E381DF14-3B1E-44A9-BC03-3DD50086E7F0}"/>
          </ac:spMkLst>
        </pc:spChg>
        <pc:spChg chg="add mod">
          <ac:chgData name="Bazelato, Bruno" userId="43bc1e41-4101-42ad-af76-29de502564e2" providerId="ADAL" clId="{0555EAD4-A091-4546-A5E5-94D1826A61A6}" dt="2018-09-11T14:04:17.982" v="2034" actId="1036"/>
          <ac:spMkLst>
            <pc:docMk/>
            <pc:sldMk cId="1244497867" sldId="887"/>
            <ac:spMk id="16" creationId="{AC122D79-6711-4C1D-A8B1-9C78A07BE718}"/>
          </ac:spMkLst>
        </pc:spChg>
        <pc:spChg chg="add mod">
          <ac:chgData name="Bazelato, Bruno" userId="43bc1e41-4101-42ad-af76-29de502564e2" providerId="ADAL" clId="{0555EAD4-A091-4546-A5E5-94D1826A61A6}" dt="2018-09-11T14:04:17.982" v="2034" actId="1036"/>
          <ac:spMkLst>
            <pc:docMk/>
            <pc:sldMk cId="1244497867" sldId="887"/>
            <ac:spMk id="25" creationId="{D8FF5B32-C2E0-4E55-AB4D-D8D181964F33}"/>
          </ac:spMkLst>
        </pc:spChg>
        <pc:spChg chg="add mod">
          <ac:chgData name="Bazelato, Bruno" userId="43bc1e41-4101-42ad-af76-29de502564e2" providerId="ADAL" clId="{0555EAD4-A091-4546-A5E5-94D1826A61A6}" dt="2018-09-11T14:11:00.654" v="2267" actId="20577"/>
          <ac:spMkLst>
            <pc:docMk/>
            <pc:sldMk cId="1244497867" sldId="887"/>
            <ac:spMk id="26" creationId="{22460B83-B274-4DA7-913D-9C9F29EC6AE2}"/>
          </ac:spMkLst>
        </pc:spChg>
        <pc:spChg chg="add del">
          <ac:chgData name="Bazelato, Bruno" userId="43bc1e41-4101-42ad-af76-29de502564e2" providerId="ADAL" clId="{0555EAD4-A091-4546-A5E5-94D1826A61A6}" dt="2018-09-11T14:07:15.518" v="2120" actId="20577"/>
          <ac:spMkLst>
            <pc:docMk/>
            <pc:sldMk cId="1244497867" sldId="887"/>
            <ac:spMk id="27" creationId="{CF6139B0-8AA1-4354-A15C-C582E2CC0B9C}"/>
          </ac:spMkLst>
        </pc:spChg>
        <pc:grpChg chg="add mod">
          <ac:chgData name="Bazelato, Bruno" userId="43bc1e41-4101-42ad-af76-29de502564e2" providerId="ADAL" clId="{0555EAD4-A091-4546-A5E5-94D1826A61A6}" dt="2018-09-11T14:04:17.982" v="2034" actId="1036"/>
          <ac:grpSpMkLst>
            <pc:docMk/>
            <pc:sldMk cId="1244497867" sldId="887"/>
            <ac:grpSpMk id="18" creationId="{57C4FB25-0EEB-46B8-9823-BDDEF0F131A5}"/>
          </ac:grpSpMkLst>
        </pc:grpChg>
        <pc:picChg chg="del">
          <ac:chgData name="Bazelato, Bruno" userId="43bc1e41-4101-42ad-af76-29de502564e2" providerId="ADAL" clId="{0555EAD4-A091-4546-A5E5-94D1826A61A6}" dt="2018-09-11T14:03:45.706" v="1978" actId="478"/>
          <ac:picMkLst>
            <pc:docMk/>
            <pc:sldMk cId="1244497867" sldId="887"/>
            <ac:picMk id="7" creationId="{BAA06FA1-447F-483F-8465-2E9CA1C7003C}"/>
          </ac:picMkLst>
        </pc:picChg>
        <pc:picChg chg="del">
          <ac:chgData name="Bazelato, Bruno" userId="43bc1e41-4101-42ad-af76-29de502564e2" providerId="ADAL" clId="{0555EAD4-A091-4546-A5E5-94D1826A61A6}" dt="2018-09-11T14:03:45.706" v="1978" actId="478"/>
          <ac:picMkLst>
            <pc:docMk/>
            <pc:sldMk cId="1244497867" sldId="887"/>
            <ac:picMk id="9" creationId="{CB95C2A1-230D-4492-8304-3534C7576C34}"/>
          </ac:picMkLst>
        </pc:picChg>
        <pc:picChg chg="del">
          <ac:chgData name="Bazelato, Bruno" userId="43bc1e41-4101-42ad-af76-29de502564e2" providerId="ADAL" clId="{0555EAD4-A091-4546-A5E5-94D1826A61A6}" dt="2018-09-11T14:03:42.773" v="1977" actId="478"/>
          <ac:picMkLst>
            <pc:docMk/>
            <pc:sldMk cId="1244497867" sldId="887"/>
            <ac:picMk id="13" creationId="{177E6960-2C64-4DC8-9C87-E530B88D334F}"/>
          </ac:picMkLst>
        </pc:picChg>
        <pc:picChg chg="del">
          <ac:chgData name="Bazelato, Bruno" userId="43bc1e41-4101-42ad-af76-29de502564e2" providerId="ADAL" clId="{0555EAD4-A091-4546-A5E5-94D1826A61A6}" dt="2018-09-11T14:03:42.773" v="1977" actId="478"/>
          <ac:picMkLst>
            <pc:docMk/>
            <pc:sldMk cId="1244497867" sldId="887"/>
            <ac:picMk id="15" creationId="{9D61A54C-5F0E-4B0E-96B5-4FE87604028A}"/>
          </ac:picMkLst>
        </pc:picChg>
        <pc:picChg chg="del">
          <ac:chgData name="Bazelato, Bruno" userId="43bc1e41-4101-42ad-af76-29de502564e2" providerId="ADAL" clId="{0555EAD4-A091-4546-A5E5-94D1826A61A6}" dt="2018-09-11T14:03:42.773" v="1977" actId="478"/>
          <ac:picMkLst>
            <pc:docMk/>
            <pc:sldMk cId="1244497867" sldId="887"/>
            <ac:picMk id="17" creationId="{3A5B7BAE-27A5-45AE-87C6-EC89147F33F0}"/>
          </ac:picMkLst>
        </pc:picChg>
        <pc:picChg chg="add mod">
          <ac:chgData name="Bazelato, Bruno" userId="43bc1e41-4101-42ad-af76-29de502564e2" providerId="ADAL" clId="{0555EAD4-A091-4546-A5E5-94D1826A61A6}" dt="2018-09-11T14:04:17.982" v="2034" actId="1036"/>
          <ac:picMkLst>
            <pc:docMk/>
            <pc:sldMk cId="1244497867" sldId="887"/>
            <ac:picMk id="24" creationId="{211869C3-4231-492E-A102-DAFF782201AD}"/>
          </ac:picMkLst>
        </pc:picChg>
      </pc:sldChg>
      <pc:sldChg chg="modSp add">
        <pc:chgData name="Bazelato, Bruno" userId="43bc1e41-4101-42ad-af76-29de502564e2" providerId="ADAL" clId="{0555EAD4-A091-4546-A5E5-94D1826A61A6}" dt="2018-09-12T21:36:23.851" v="8312" actId="20577"/>
        <pc:sldMkLst>
          <pc:docMk/>
          <pc:sldMk cId="2149081113" sldId="888"/>
        </pc:sldMkLst>
        <pc:spChg chg="mod">
          <ac:chgData name="Bazelato, Bruno" userId="43bc1e41-4101-42ad-af76-29de502564e2" providerId="ADAL" clId="{0555EAD4-A091-4546-A5E5-94D1826A61A6}" dt="2018-09-11T14:08:05.983" v="2145" actId="20577"/>
          <ac:spMkLst>
            <pc:docMk/>
            <pc:sldMk cId="2149081113" sldId="888"/>
            <ac:spMk id="4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4:10:39.162" v="2238" actId="20577"/>
          <ac:spMkLst>
            <pc:docMk/>
            <pc:sldMk cId="2149081113" sldId="888"/>
            <ac:spMk id="25" creationId="{D8FF5B32-C2E0-4E55-AB4D-D8D181964F33}"/>
          </ac:spMkLst>
        </pc:spChg>
        <pc:spChg chg="mod">
          <ac:chgData name="Bazelato, Bruno" userId="43bc1e41-4101-42ad-af76-29de502564e2" providerId="ADAL" clId="{0555EAD4-A091-4546-A5E5-94D1826A61A6}" dt="2018-09-12T21:36:23.851" v="8312" actId="20577"/>
          <ac:spMkLst>
            <pc:docMk/>
            <pc:sldMk cId="2149081113" sldId="888"/>
            <ac:spMk id="26" creationId="{22460B83-B274-4DA7-913D-9C9F29EC6AE2}"/>
          </ac:spMkLst>
        </pc:spChg>
      </pc:sldChg>
      <pc:sldChg chg="addSp delSp modSp add">
        <pc:chgData name="Bazelato, Bruno" userId="43bc1e41-4101-42ad-af76-29de502564e2" providerId="ADAL" clId="{0555EAD4-A091-4546-A5E5-94D1826A61A6}" dt="2018-09-11T14:15:08.184" v="2400" actId="20577"/>
        <pc:sldMkLst>
          <pc:docMk/>
          <pc:sldMk cId="2763216645" sldId="889"/>
        </pc:sldMkLst>
        <pc:spChg chg="mod">
          <ac:chgData name="Bazelato, Bruno" userId="43bc1e41-4101-42ad-af76-29de502564e2" providerId="ADAL" clId="{0555EAD4-A091-4546-A5E5-94D1826A61A6}" dt="2018-09-11T14:11:14.633" v="2282" actId="20577"/>
          <ac:spMkLst>
            <pc:docMk/>
            <pc:sldMk cId="2763216645" sldId="889"/>
            <ac:spMk id="4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4:14:50.195" v="2373" actId="20577"/>
          <ac:spMkLst>
            <pc:docMk/>
            <pc:sldMk cId="2763216645" sldId="889"/>
            <ac:spMk id="25" creationId="{D8FF5B32-C2E0-4E55-AB4D-D8D181964F33}"/>
          </ac:spMkLst>
        </pc:spChg>
        <pc:spChg chg="mod">
          <ac:chgData name="Bazelato, Bruno" userId="43bc1e41-4101-42ad-af76-29de502564e2" providerId="ADAL" clId="{0555EAD4-A091-4546-A5E5-94D1826A61A6}" dt="2018-09-11T14:15:08.184" v="2400" actId="20577"/>
          <ac:spMkLst>
            <pc:docMk/>
            <pc:sldMk cId="2763216645" sldId="889"/>
            <ac:spMk id="26" creationId="{22460B83-B274-4DA7-913D-9C9F29EC6AE2}"/>
          </ac:spMkLst>
        </pc:spChg>
        <pc:picChg chg="add mod modCrop">
          <ac:chgData name="Bazelato, Bruno" userId="43bc1e41-4101-42ad-af76-29de502564e2" providerId="ADAL" clId="{0555EAD4-A091-4546-A5E5-94D1826A61A6}" dt="2018-09-11T14:15:01.377" v="2399" actId="1037"/>
          <ac:picMkLst>
            <pc:docMk/>
            <pc:sldMk cId="2763216645" sldId="889"/>
            <ac:picMk id="7" creationId="{2EBF360B-FC9C-46C3-B9E5-37DEAB05FF8F}"/>
          </ac:picMkLst>
        </pc:picChg>
        <pc:picChg chg="add del mod ord modCrop">
          <ac:chgData name="Bazelato, Bruno" userId="43bc1e41-4101-42ad-af76-29de502564e2" providerId="ADAL" clId="{0555EAD4-A091-4546-A5E5-94D1826A61A6}" dt="2018-09-11T14:15:01.377" v="2399" actId="1037"/>
          <ac:picMkLst>
            <pc:docMk/>
            <pc:sldMk cId="2763216645" sldId="889"/>
            <ac:picMk id="9" creationId="{1FA69169-C8FA-4D22-9226-772A2CDBFE10}"/>
          </ac:picMkLst>
        </pc:picChg>
        <pc:picChg chg="add del mod ord modCrop">
          <ac:chgData name="Bazelato, Bruno" userId="43bc1e41-4101-42ad-af76-29de502564e2" providerId="ADAL" clId="{0555EAD4-A091-4546-A5E5-94D1826A61A6}" dt="2018-09-11T14:14:13.195" v="2334" actId="478"/>
          <ac:picMkLst>
            <pc:docMk/>
            <pc:sldMk cId="2763216645" sldId="889"/>
            <ac:picMk id="11" creationId="{AB998B4E-0881-429B-867E-99FEA40117F3}"/>
          </ac:picMkLst>
        </pc:picChg>
        <pc:picChg chg="add mod modCrop">
          <ac:chgData name="Bazelato, Bruno" userId="43bc1e41-4101-42ad-af76-29de502564e2" providerId="ADAL" clId="{0555EAD4-A091-4546-A5E5-94D1826A61A6}" dt="2018-09-11T14:15:01.377" v="2399" actId="1037"/>
          <ac:picMkLst>
            <pc:docMk/>
            <pc:sldMk cId="2763216645" sldId="889"/>
            <ac:picMk id="13" creationId="{5838DC0A-25F2-4FFA-9154-BDC353DE2EDE}"/>
          </ac:picMkLst>
        </pc:picChg>
        <pc:picChg chg="del">
          <ac:chgData name="Bazelato, Bruno" userId="43bc1e41-4101-42ad-af76-29de502564e2" providerId="ADAL" clId="{0555EAD4-A091-4546-A5E5-94D1826A61A6}" dt="2018-09-11T14:11:17.121" v="2283" actId="478"/>
          <ac:picMkLst>
            <pc:docMk/>
            <pc:sldMk cId="2763216645" sldId="889"/>
            <ac:picMk id="24" creationId="{211869C3-4231-492E-A102-DAFF782201AD}"/>
          </ac:picMkLst>
        </pc:picChg>
        <pc:picChg chg="add mod">
          <ac:chgData name="Bazelato, Bruno" userId="43bc1e41-4101-42ad-af76-29de502564e2" providerId="ADAL" clId="{0555EAD4-A091-4546-A5E5-94D1826A61A6}" dt="2018-09-11T14:15:01.377" v="2399" actId="1037"/>
          <ac:picMkLst>
            <pc:docMk/>
            <pc:sldMk cId="2763216645" sldId="889"/>
            <ac:picMk id="27" creationId="{E31AFA5E-A9A7-4E18-8276-6CBFEA17A527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2T21:39:26.056" v="8353" actId="14100"/>
        <pc:sldMkLst>
          <pc:docMk/>
          <pc:sldMk cId="213381701" sldId="890"/>
        </pc:sldMkLst>
        <pc:spChg chg="mod">
          <ac:chgData name="Bazelato, Bruno" userId="43bc1e41-4101-42ad-af76-29de502564e2" providerId="ADAL" clId="{0555EAD4-A091-4546-A5E5-94D1826A61A6}" dt="2018-09-11T14:19:35.861" v="2419" actId="20577"/>
          <ac:spMkLst>
            <pc:docMk/>
            <pc:sldMk cId="213381701" sldId="890"/>
            <ac:spMk id="4" creationId="{00000000-0000-0000-0000-000000000000}"/>
          </ac:spMkLst>
        </pc:spChg>
        <pc:spChg chg="mod">
          <ac:chgData name="Bazelato, Bruno" userId="43bc1e41-4101-42ad-af76-29de502564e2" providerId="ADAL" clId="{0555EAD4-A091-4546-A5E5-94D1826A61A6}" dt="2018-09-11T14:22:18.891" v="2541" actId="1076"/>
          <ac:spMkLst>
            <pc:docMk/>
            <pc:sldMk cId="213381701" sldId="890"/>
            <ac:spMk id="14" creationId="{E381DF14-3B1E-44A9-BC03-3DD50086E7F0}"/>
          </ac:spMkLst>
        </pc:spChg>
        <pc:spChg chg="mod">
          <ac:chgData name="Bazelato, Bruno" userId="43bc1e41-4101-42ad-af76-29de502564e2" providerId="ADAL" clId="{0555EAD4-A091-4546-A5E5-94D1826A61A6}" dt="2018-09-11T14:22:28.760" v="2543" actId="1076"/>
          <ac:spMkLst>
            <pc:docMk/>
            <pc:sldMk cId="213381701" sldId="890"/>
            <ac:spMk id="16" creationId="{AC122D79-6711-4C1D-A8B1-9C78A07BE718}"/>
          </ac:spMkLst>
        </pc:spChg>
        <pc:spChg chg="add mod">
          <ac:chgData name="Bazelato, Bruno" userId="43bc1e41-4101-42ad-af76-29de502564e2" providerId="ADAL" clId="{0555EAD4-A091-4546-A5E5-94D1826A61A6}" dt="2018-09-11T14:22:15.080" v="2540" actId="1076"/>
          <ac:spMkLst>
            <pc:docMk/>
            <pc:sldMk cId="213381701" sldId="890"/>
            <ac:spMk id="24" creationId="{2E3BCE1A-7852-452B-94ED-03B2F5B6F53A}"/>
          </ac:spMkLst>
        </pc:spChg>
        <pc:spChg chg="mod">
          <ac:chgData name="Bazelato, Bruno" userId="43bc1e41-4101-42ad-af76-29de502564e2" providerId="ADAL" clId="{0555EAD4-A091-4546-A5E5-94D1826A61A6}" dt="2018-09-12T21:39:26.056" v="8353" actId="14100"/>
          <ac:spMkLst>
            <pc:docMk/>
            <pc:sldMk cId="213381701" sldId="890"/>
            <ac:spMk id="25" creationId="{D8FF5B32-C2E0-4E55-AB4D-D8D181964F33}"/>
          </ac:spMkLst>
        </pc:spChg>
        <pc:spChg chg="mod">
          <ac:chgData name="Bazelato, Bruno" userId="43bc1e41-4101-42ad-af76-29de502564e2" providerId="ADAL" clId="{0555EAD4-A091-4546-A5E5-94D1826A61A6}" dt="2018-09-11T16:38:39.901" v="5690" actId="6549"/>
          <ac:spMkLst>
            <pc:docMk/>
            <pc:sldMk cId="213381701" sldId="890"/>
            <ac:spMk id="26" creationId="{22460B83-B274-4DA7-913D-9C9F29EC6AE2}"/>
          </ac:spMkLst>
        </pc:spChg>
        <pc:spChg chg="add mod">
          <ac:chgData name="Bazelato, Bruno" userId="43bc1e41-4101-42ad-af76-29de502564e2" providerId="ADAL" clId="{0555EAD4-A091-4546-A5E5-94D1826A61A6}" dt="2018-09-11T14:22:05.392" v="2539" actId="1035"/>
          <ac:spMkLst>
            <pc:docMk/>
            <pc:sldMk cId="213381701" sldId="890"/>
            <ac:spMk id="28" creationId="{1F21D3D1-8BDF-4451-914E-08073ACE43AF}"/>
          </ac:spMkLst>
        </pc:spChg>
        <pc:grpChg chg="del">
          <ac:chgData name="Bazelato, Bruno" userId="43bc1e41-4101-42ad-af76-29de502564e2" providerId="ADAL" clId="{0555EAD4-A091-4546-A5E5-94D1826A61A6}" dt="2018-09-11T14:21:06.233" v="2493" actId="478"/>
          <ac:grpSpMkLst>
            <pc:docMk/>
            <pc:sldMk cId="213381701" sldId="890"/>
            <ac:grpSpMk id="18" creationId="{57C4FB25-0EEB-46B8-9823-BDDEF0F131A5}"/>
          </ac:grpSpMkLst>
        </pc:grpChg>
        <pc:picChg chg="del">
          <ac:chgData name="Bazelato, Bruno" userId="43bc1e41-4101-42ad-af76-29de502564e2" providerId="ADAL" clId="{0555EAD4-A091-4546-A5E5-94D1826A61A6}" dt="2018-09-11T14:19:56.717" v="2420" actId="478"/>
          <ac:picMkLst>
            <pc:docMk/>
            <pc:sldMk cId="213381701" sldId="890"/>
            <ac:picMk id="7" creationId="{2EBF360B-FC9C-46C3-B9E5-37DEAB05FF8F}"/>
          </ac:picMkLst>
        </pc:picChg>
        <pc:picChg chg="del">
          <ac:chgData name="Bazelato, Bruno" userId="43bc1e41-4101-42ad-af76-29de502564e2" providerId="ADAL" clId="{0555EAD4-A091-4546-A5E5-94D1826A61A6}" dt="2018-09-11T14:19:56.717" v="2420" actId="478"/>
          <ac:picMkLst>
            <pc:docMk/>
            <pc:sldMk cId="213381701" sldId="890"/>
            <ac:picMk id="9" creationId="{1FA69169-C8FA-4D22-9226-772A2CDBFE10}"/>
          </ac:picMkLst>
        </pc:picChg>
        <pc:picChg chg="del">
          <ac:chgData name="Bazelato, Bruno" userId="43bc1e41-4101-42ad-af76-29de502564e2" providerId="ADAL" clId="{0555EAD4-A091-4546-A5E5-94D1826A61A6}" dt="2018-09-11T14:19:56.717" v="2420" actId="478"/>
          <ac:picMkLst>
            <pc:docMk/>
            <pc:sldMk cId="213381701" sldId="890"/>
            <ac:picMk id="13" creationId="{5838DC0A-25F2-4FFA-9154-BDC353DE2EDE}"/>
          </ac:picMkLst>
        </pc:picChg>
        <pc:picChg chg="del">
          <ac:chgData name="Bazelato, Bruno" userId="43bc1e41-4101-42ad-af76-29de502564e2" providerId="ADAL" clId="{0555EAD4-A091-4546-A5E5-94D1826A61A6}" dt="2018-09-11T14:19:56.717" v="2420" actId="478"/>
          <ac:picMkLst>
            <pc:docMk/>
            <pc:sldMk cId="213381701" sldId="890"/>
            <ac:picMk id="27" creationId="{E31AFA5E-A9A7-4E18-8276-6CBFEA17A527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1T14:27:41.024" v="2594" actId="404"/>
        <pc:sldMkLst>
          <pc:docMk/>
          <pc:sldMk cId="442682245" sldId="891"/>
        </pc:sldMkLst>
        <pc:spChg chg="mod">
          <ac:chgData name="Bazelato, Bruno" userId="43bc1e41-4101-42ad-af76-29de502564e2" providerId="ADAL" clId="{0555EAD4-A091-4546-A5E5-94D1826A61A6}" dt="2018-09-11T14:23:59.151" v="2566" actId="20577"/>
          <ac:spMkLst>
            <pc:docMk/>
            <pc:sldMk cId="442682245" sldId="891"/>
            <ac:spMk id="4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4:25:27.593" v="2589" actId="478"/>
          <ac:spMkLst>
            <pc:docMk/>
            <pc:sldMk cId="442682245" sldId="891"/>
            <ac:spMk id="14" creationId="{E381DF14-3B1E-44A9-BC03-3DD50086E7F0}"/>
          </ac:spMkLst>
        </pc:spChg>
        <pc:spChg chg="del">
          <ac:chgData name="Bazelato, Bruno" userId="43bc1e41-4101-42ad-af76-29de502564e2" providerId="ADAL" clId="{0555EAD4-A091-4546-A5E5-94D1826A61A6}" dt="2018-09-11T14:25:27.593" v="2589" actId="478"/>
          <ac:spMkLst>
            <pc:docMk/>
            <pc:sldMk cId="442682245" sldId="891"/>
            <ac:spMk id="16" creationId="{AC122D79-6711-4C1D-A8B1-9C78A07BE718}"/>
          </ac:spMkLst>
        </pc:spChg>
        <pc:spChg chg="del">
          <ac:chgData name="Bazelato, Bruno" userId="43bc1e41-4101-42ad-af76-29de502564e2" providerId="ADAL" clId="{0555EAD4-A091-4546-A5E5-94D1826A61A6}" dt="2018-09-11T14:25:27.593" v="2589" actId="478"/>
          <ac:spMkLst>
            <pc:docMk/>
            <pc:sldMk cId="442682245" sldId="891"/>
            <ac:spMk id="24" creationId="{2E3BCE1A-7852-452B-94ED-03B2F5B6F53A}"/>
          </ac:spMkLst>
        </pc:spChg>
        <pc:spChg chg="del">
          <ac:chgData name="Bazelato, Bruno" userId="43bc1e41-4101-42ad-af76-29de502564e2" providerId="ADAL" clId="{0555EAD4-A091-4546-A5E5-94D1826A61A6}" dt="2018-09-11T14:25:27.593" v="2589" actId="478"/>
          <ac:spMkLst>
            <pc:docMk/>
            <pc:sldMk cId="442682245" sldId="891"/>
            <ac:spMk id="25" creationId="{D8FF5B32-C2E0-4E55-AB4D-D8D181964F33}"/>
          </ac:spMkLst>
        </pc:spChg>
        <pc:spChg chg="mod">
          <ac:chgData name="Bazelato, Bruno" userId="43bc1e41-4101-42ad-af76-29de502564e2" providerId="ADAL" clId="{0555EAD4-A091-4546-A5E5-94D1826A61A6}" dt="2018-09-11T14:25:23.379" v="2588" actId="20577"/>
          <ac:spMkLst>
            <pc:docMk/>
            <pc:sldMk cId="442682245" sldId="891"/>
            <ac:spMk id="26" creationId="{22460B83-B274-4DA7-913D-9C9F29EC6AE2}"/>
          </ac:spMkLst>
        </pc:spChg>
        <pc:spChg chg="del">
          <ac:chgData name="Bazelato, Bruno" userId="43bc1e41-4101-42ad-af76-29de502564e2" providerId="ADAL" clId="{0555EAD4-A091-4546-A5E5-94D1826A61A6}" dt="2018-09-11T14:25:27.593" v="2589" actId="478"/>
          <ac:spMkLst>
            <pc:docMk/>
            <pc:sldMk cId="442682245" sldId="891"/>
            <ac:spMk id="28" creationId="{1F21D3D1-8BDF-4451-914E-08073ACE43AF}"/>
          </ac:spMkLst>
        </pc:spChg>
        <pc:graphicFrameChg chg="add mod modGraphic">
          <ac:chgData name="Bazelato, Bruno" userId="43bc1e41-4101-42ad-af76-29de502564e2" providerId="ADAL" clId="{0555EAD4-A091-4546-A5E5-94D1826A61A6}" dt="2018-09-11T14:27:41.024" v="2594" actId="404"/>
          <ac:graphicFrameMkLst>
            <pc:docMk/>
            <pc:sldMk cId="442682245" sldId="891"/>
            <ac:graphicFrameMk id="13" creationId="{381D4430-7360-41F4-AB4C-408E088DCE06}"/>
          </ac:graphicFrameMkLst>
        </pc:graphicFrameChg>
      </pc:sldChg>
      <pc:sldChg chg="addSp delSp modSp add">
        <pc:chgData name="Bazelato, Bruno" userId="43bc1e41-4101-42ad-af76-29de502564e2" providerId="ADAL" clId="{0555EAD4-A091-4546-A5E5-94D1826A61A6}" dt="2018-09-11T14:33:32.926" v="2654" actId="1076"/>
        <pc:sldMkLst>
          <pc:docMk/>
          <pc:sldMk cId="4160294127" sldId="892"/>
        </pc:sldMkLst>
        <pc:spChg chg="mod">
          <ac:chgData name="Bazelato, Bruno" userId="43bc1e41-4101-42ad-af76-29de502564e2" providerId="ADAL" clId="{0555EAD4-A091-4546-A5E5-94D1826A61A6}" dt="2018-09-11T14:30:29.372" v="2639" actId="20577"/>
          <ac:spMkLst>
            <pc:docMk/>
            <pc:sldMk cId="4160294127" sldId="892"/>
            <ac:spMk id="4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4:30:34.895" v="2641" actId="478"/>
          <ac:spMkLst>
            <pc:docMk/>
            <pc:sldMk cId="4160294127" sldId="892"/>
            <ac:spMk id="26" creationId="{22460B83-B274-4DA7-913D-9C9F29EC6AE2}"/>
          </ac:spMkLst>
        </pc:spChg>
        <pc:graphicFrameChg chg="del">
          <ac:chgData name="Bazelato, Bruno" userId="43bc1e41-4101-42ad-af76-29de502564e2" providerId="ADAL" clId="{0555EAD4-A091-4546-A5E5-94D1826A61A6}" dt="2018-09-11T14:30:32.369" v="2640" actId="478"/>
          <ac:graphicFrameMkLst>
            <pc:docMk/>
            <pc:sldMk cId="4160294127" sldId="892"/>
            <ac:graphicFrameMk id="13" creationId="{381D4430-7360-41F4-AB4C-408E088DCE06}"/>
          </ac:graphicFrameMkLst>
        </pc:graphicFrameChg>
        <pc:picChg chg="add mod modCrop">
          <ac:chgData name="Bazelato, Bruno" userId="43bc1e41-4101-42ad-af76-29de502564e2" providerId="ADAL" clId="{0555EAD4-A091-4546-A5E5-94D1826A61A6}" dt="2018-09-11T14:33:32.926" v="2654" actId="1076"/>
          <ac:picMkLst>
            <pc:docMk/>
            <pc:sldMk cId="4160294127" sldId="892"/>
            <ac:picMk id="7" creationId="{479F408C-597B-494B-A7AE-150D968A4B7B}"/>
          </ac:picMkLst>
        </pc:picChg>
        <pc:picChg chg="add del mod modCrop">
          <ac:chgData name="Bazelato, Bruno" userId="43bc1e41-4101-42ad-af76-29de502564e2" providerId="ADAL" clId="{0555EAD4-A091-4546-A5E5-94D1826A61A6}" dt="2018-09-11T14:31:29.058" v="2646" actId="478"/>
          <ac:picMkLst>
            <pc:docMk/>
            <pc:sldMk cId="4160294127" sldId="892"/>
            <ac:picMk id="9" creationId="{0C07A687-E68A-413D-AB99-309847107F22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1T16:51:08.191" v="5879" actId="20577"/>
        <pc:sldMkLst>
          <pc:docMk/>
          <pc:sldMk cId="3725583671" sldId="973"/>
        </pc:sldMkLst>
        <pc:spChg chg="mod">
          <ac:chgData name="Bazelato, Bruno" userId="43bc1e41-4101-42ad-af76-29de502564e2" providerId="ADAL" clId="{0555EAD4-A091-4546-A5E5-94D1826A61A6}" dt="2018-09-11T16:51:08.191" v="5879" actId="20577"/>
          <ac:spMkLst>
            <pc:docMk/>
            <pc:sldMk cId="3725583671" sldId="973"/>
            <ac:spMk id="2" creationId="{8DE5B470-DCB0-4D79-B97A-3311B1EE7798}"/>
          </ac:spMkLst>
        </pc:spChg>
        <pc:picChg chg="del">
          <ac:chgData name="Bazelato, Bruno" userId="43bc1e41-4101-42ad-af76-29de502564e2" providerId="ADAL" clId="{0555EAD4-A091-4546-A5E5-94D1826A61A6}" dt="2018-09-11T16:50:11.866" v="5760" actId="478"/>
          <ac:picMkLst>
            <pc:docMk/>
            <pc:sldMk cId="3725583671" sldId="973"/>
            <ac:picMk id="5" creationId="{E646C9F2-202A-464B-B0E6-571272810324}"/>
          </ac:picMkLst>
        </pc:picChg>
        <pc:picChg chg="add ord">
          <ac:chgData name="Bazelato, Bruno" userId="43bc1e41-4101-42ad-af76-29de502564e2" providerId="ADAL" clId="{0555EAD4-A091-4546-A5E5-94D1826A61A6}" dt="2018-09-11T16:50:21.186" v="5763" actId="167"/>
          <ac:picMkLst>
            <pc:docMk/>
            <pc:sldMk cId="3725583671" sldId="973"/>
            <ac:picMk id="6" creationId="{004DA620-5E88-4F27-AB43-DFA90472FDDD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1T14:52:45.983" v="3113" actId="123"/>
        <pc:sldMkLst>
          <pc:docMk/>
          <pc:sldMk cId="3672295707" sldId="1054"/>
        </pc:sldMkLst>
        <pc:spChg chg="del">
          <ac:chgData name="Bazelato, Bruno" userId="43bc1e41-4101-42ad-af76-29de502564e2" providerId="ADAL" clId="{0555EAD4-A091-4546-A5E5-94D1826A61A6}" dt="2018-09-11T14:43:57.968" v="2665" actId="478"/>
          <ac:spMkLst>
            <pc:docMk/>
            <pc:sldMk cId="3672295707" sldId="1054"/>
            <ac:spMk id="2" creationId="{00000000-0000-0000-0000-000000000000}"/>
          </ac:spMkLst>
        </pc:spChg>
        <pc:spChg chg="del">
          <ac:chgData name="Bazelato, Bruno" userId="43bc1e41-4101-42ad-af76-29de502564e2" providerId="ADAL" clId="{0555EAD4-A091-4546-A5E5-94D1826A61A6}" dt="2018-09-11T14:44:02.622" v="2666" actId="478"/>
          <ac:spMkLst>
            <pc:docMk/>
            <pc:sldMk cId="3672295707" sldId="1054"/>
            <ac:spMk id="4" creationId="{00000000-0000-0000-0000-000000000000}"/>
          </ac:spMkLst>
        </pc:spChg>
        <pc:spChg chg="add mod">
          <ac:chgData name="Bazelato, Bruno" userId="43bc1e41-4101-42ad-af76-29de502564e2" providerId="ADAL" clId="{0555EAD4-A091-4546-A5E5-94D1826A61A6}" dt="2018-09-11T14:45:16.316" v="2724" actId="20577"/>
          <ac:spMkLst>
            <pc:docMk/>
            <pc:sldMk cId="3672295707" sldId="1054"/>
            <ac:spMk id="8" creationId="{26494DD1-F9C1-4057-A296-67711FCE2043}"/>
          </ac:spMkLst>
        </pc:spChg>
        <pc:spChg chg="add del mod">
          <ac:chgData name="Bazelato, Bruno" userId="43bc1e41-4101-42ad-af76-29de502564e2" providerId="ADAL" clId="{0555EAD4-A091-4546-A5E5-94D1826A61A6}" dt="2018-09-11T14:45:12.865" v="2723" actId="478"/>
          <ac:spMkLst>
            <pc:docMk/>
            <pc:sldMk cId="3672295707" sldId="1054"/>
            <ac:spMk id="10" creationId="{88DF438F-74DC-4F89-9CB4-EF2DD5660786}"/>
          </ac:spMkLst>
        </pc:spChg>
        <pc:spChg chg="add mod">
          <ac:chgData name="Bazelato, Bruno" userId="43bc1e41-4101-42ad-af76-29de502564e2" providerId="ADAL" clId="{0555EAD4-A091-4546-A5E5-94D1826A61A6}" dt="2018-09-11T14:45:56.496" v="2745" actId="207"/>
          <ac:spMkLst>
            <pc:docMk/>
            <pc:sldMk cId="3672295707" sldId="1054"/>
            <ac:spMk id="13" creationId="{7BCA1733-40D1-480D-8C04-18A6E7F427A1}"/>
          </ac:spMkLst>
        </pc:spChg>
        <pc:spChg chg="add mod">
          <ac:chgData name="Bazelato, Bruno" userId="43bc1e41-4101-42ad-af76-29de502564e2" providerId="ADAL" clId="{0555EAD4-A091-4546-A5E5-94D1826A61A6}" dt="2018-09-11T14:52:45.983" v="3113" actId="123"/>
          <ac:spMkLst>
            <pc:docMk/>
            <pc:sldMk cId="3672295707" sldId="1054"/>
            <ac:spMk id="16" creationId="{A7BEF9AA-FFC7-4A2E-AED5-12B49EAAF445}"/>
          </ac:spMkLst>
        </pc:spChg>
        <pc:spChg chg="add mod">
          <ac:chgData name="Bazelato, Bruno" userId="43bc1e41-4101-42ad-af76-29de502564e2" providerId="ADAL" clId="{0555EAD4-A091-4546-A5E5-94D1826A61A6}" dt="2018-09-11T14:52:15.725" v="3091" actId="1076"/>
          <ac:spMkLst>
            <pc:docMk/>
            <pc:sldMk cId="3672295707" sldId="1054"/>
            <ac:spMk id="33" creationId="{C01F3F6B-B98C-4737-8C03-92250665BCF4}"/>
          </ac:spMkLst>
        </pc:spChg>
        <pc:spChg chg="add mod">
          <ac:chgData name="Bazelato, Bruno" userId="43bc1e41-4101-42ad-af76-29de502564e2" providerId="ADAL" clId="{0555EAD4-A091-4546-A5E5-94D1826A61A6}" dt="2018-09-11T14:52:32.833" v="3111" actId="1076"/>
          <ac:spMkLst>
            <pc:docMk/>
            <pc:sldMk cId="3672295707" sldId="1054"/>
            <ac:spMk id="34" creationId="{19FBCD19-6E56-40CC-B658-5D156945E47A}"/>
          </ac:spMkLst>
        </pc:spChg>
        <pc:picChg chg="del">
          <ac:chgData name="Bazelato, Bruno" userId="43bc1e41-4101-42ad-af76-29de502564e2" providerId="ADAL" clId="{0555EAD4-A091-4546-A5E5-94D1826A61A6}" dt="2018-09-11T14:44:04.042" v="2667" actId="478"/>
          <ac:picMkLst>
            <pc:docMk/>
            <pc:sldMk cId="3672295707" sldId="1054"/>
            <ac:picMk id="7" creationId="{479F408C-597B-494B-A7AE-150D968A4B7B}"/>
          </ac:picMkLst>
        </pc:picChg>
        <pc:picChg chg="add mod ord modCrop">
          <ac:chgData name="Bazelato, Bruno" userId="43bc1e41-4101-42ad-af76-29de502564e2" providerId="ADAL" clId="{0555EAD4-A091-4546-A5E5-94D1826A61A6}" dt="2018-09-11T14:44:43.792" v="2677" actId="1076"/>
          <ac:picMkLst>
            <pc:docMk/>
            <pc:sldMk cId="3672295707" sldId="1054"/>
            <ac:picMk id="12" creationId="{0B571B0B-697D-439B-BD3F-1C090AE6BDDA}"/>
          </ac:picMkLst>
        </pc:picChg>
        <pc:picChg chg="add del mod">
          <ac:chgData name="Bazelato, Bruno" userId="43bc1e41-4101-42ad-af76-29de502564e2" providerId="ADAL" clId="{0555EAD4-A091-4546-A5E5-94D1826A61A6}" dt="2018-09-11T14:49:36.711" v="3057" actId="478"/>
          <ac:picMkLst>
            <pc:docMk/>
            <pc:sldMk cId="3672295707" sldId="1054"/>
            <ac:picMk id="19" creationId="{A410337C-750D-46B9-B6B1-B05CA6DACD22}"/>
          </ac:picMkLst>
        </pc:picChg>
        <pc:cxnChg chg="add mod">
          <ac:chgData name="Bazelato, Bruno" userId="43bc1e41-4101-42ad-af76-29de502564e2" providerId="ADAL" clId="{0555EAD4-A091-4546-A5E5-94D1826A61A6}" dt="2018-09-11T14:47:48.163" v="3051" actId="14100"/>
          <ac:cxnSpMkLst>
            <pc:docMk/>
            <pc:sldMk cId="3672295707" sldId="1054"/>
            <ac:cxnSpMk id="15" creationId="{8F96AE47-68A8-4495-B027-456B41DA55EA}"/>
          </ac:cxnSpMkLst>
        </pc:cxnChg>
        <pc:cxnChg chg="add del">
          <ac:chgData name="Bazelato, Bruno" userId="43bc1e41-4101-42ad-af76-29de502564e2" providerId="ADAL" clId="{0555EAD4-A091-4546-A5E5-94D1826A61A6}" dt="2018-09-11T14:49:44.243" v="3059" actId="478"/>
          <ac:cxnSpMkLst>
            <pc:docMk/>
            <pc:sldMk cId="3672295707" sldId="1054"/>
            <ac:cxnSpMk id="21" creationId="{418B8DF7-DFB4-4648-B902-CF0327278674}"/>
          </ac:cxnSpMkLst>
        </pc:cxnChg>
        <pc:cxnChg chg="add mod">
          <ac:chgData name="Bazelato, Bruno" userId="43bc1e41-4101-42ad-af76-29de502564e2" providerId="ADAL" clId="{0555EAD4-A091-4546-A5E5-94D1826A61A6}" dt="2018-09-11T14:51:05.964" v="3071" actId="1582"/>
          <ac:cxnSpMkLst>
            <pc:docMk/>
            <pc:sldMk cId="3672295707" sldId="1054"/>
            <ac:cxnSpMk id="22" creationId="{37B696CB-2103-4B28-AA47-BF5F9B1E37D8}"/>
          </ac:cxnSpMkLst>
        </pc:cxnChg>
        <pc:cxnChg chg="add mod">
          <ac:chgData name="Bazelato, Bruno" userId="43bc1e41-4101-42ad-af76-29de502564e2" providerId="ADAL" clId="{0555EAD4-A091-4546-A5E5-94D1826A61A6}" dt="2018-09-11T14:51:53.744" v="3078" actId="14100"/>
          <ac:cxnSpMkLst>
            <pc:docMk/>
            <pc:sldMk cId="3672295707" sldId="1054"/>
            <ac:cxnSpMk id="30" creationId="{9AF5A36A-03EC-4192-9A46-9D69BEE882D2}"/>
          </ac:cxnSpMkLst>
        </pc:cxnChg>
        <pc:cxnChg chg="add del mod">
          <ac:chgData name="Bazelato, Bruno" userId="43bc1e41-4101-42ad-af76-29de502564e2" providerId="ADAL" clId="{0555EAD4-A091-4546-A5E5-94D1826A61A6}" dt="2018-09-11T14:44:55.856" v="2679" actId="14100"/>
          <ac:cxnSpMkLst>
            <pc:docMk/>
            <pc:sldMk cId="3672295707" sldId="1054"/>
            <ac:cxnSpMk id="35" creationId="{00000000-0000-0000-0000-000000000000}"/>
          </ac:cxnSpMkLst>
        </pc:cxnChg>
      </pc:sldChg>
      <pc:sldChg chg="addSp delSp modSp add">
        <pc:chgData name="Bazelato, Bruno" userId="43bc1e41-4101-42ad-af76-29de502564e2" providerId="ADAL" clId="{0555EAD4-A091-4546-A5E5-94D1826A61A6}" dt="2018-09-11T16:40:13.412" v="5691" actId="693"/>
        <pc:sldMkLst>
          <pc:docMk/>
          <pc:sldMk cId="1819751954" sldId="1055"/>
        </pc:sldMkLst>
        <pc:spChg chg="mod">
          <ac:chgData name="Bazelato, Bruno" userId="43bc1e41-4101-42ad-af76-29de502564e2" providerId="ADAL" clId="{0555EAD4-A091-4546-A5E5-94D1826A61A6}" dt="2018-09-11T14:54:55.202" v="3135" actId="313"/>
          <ac:spMkLst>
            <pc:docMk/>
            <pc:sldMk cId="1819751954" sldId="1055"/>
            <ac:spMk id="8" creationId="{26494DD1-F9C1-4057-A296-67711FCE2043}"/>
          </ac:spMkLst>
        </pc:spChg>
        <pc:spChg chg="mod">
          <ac:chgData name="Bazelato, Bruno" userId="43bc1e41-4101-42ad-af76-29de502564e2" providerId="ADAL" clId="{0555EAD4-A091-4546-A5E5-94D1826A61A6}" dt="2018-09-11T15:05:24.073" v="3363" actId="1076"/>
          <ac:spMkLst>
            <pc:docMk/>
            <pc:sldMk cId="1819751954" sldId="1055"/>
            <ac:spMk id="13" creationId="{7BCA1733-40D1-480D-8C04-18A6E7F427A1}"/>
          </ac:spMkLst>
        </pc:spChg>
        <pc:spChg chg="mod">
          <ac:chgData name="Bazelato, Bruno" userId="43bc1e41-4101-42ad-af76-29de502564e2" providerId="ADAL" clId="{0555EAD4-A091-4546-A5E5-94D1826A61A6}" dt="2018-09-11T15:00:10.321" v="3256" actId="1035"/>
          <ac:spMkLst>
            <pc:docMk/>
            <pc:sldMk cId="1819751954" sldId="1055"/>
            <ac:spMk id="16" creationId="{A7BEF9AA-FFC7-4A2E-AED5-12B49EAAF445}"/>
          </ac:spMkLst>
        </pc:spChg>
        <pc:spChg chg="add mod">
          <ac:chgData name="Bazelato, Bruno" userId="43bc1e41-4101-42ad-af76-29de502564e2" providerId="ADAL" clId="{0555EAD4-A091-4546-A5E5-94D1826A61A6}" dt="2018-09-11T15:05:24.073" v="3363" actId="1076"/>
          <ac:spMkLst>
            <pc:docMk/>
            <pc:sldMk cId="1819751954" sldId="1055"/>
            <ac:spMk id="21" creationId="{D5DD881B-03D1-4F1D-AE3B-6D8701231D60}"/>
          </ac:spMkLst>
        </pc:spChg>
        <pc:spChg chg="add mod">
          <ac:chgData name="Bazelato, Bruno" userId="43bc1e41-4101-42ad-af76-29de502564e2" providerId="ADAL" clId="{0555EAD4-A091-4546-A5E5-94D1826A61A6}" dt="2018-09-11T15:05:24.073" v="3363" actId="1076"/>
          <ac:spMkLst>
            <pc:docMk/>
            <pc:sldMk cId="1819751954" sldId="1055"/>
            <ac:spMk id="23" creationId="{EA250CED-8E36-4355-B406-8733ECA36838}"/>
          </ac:spMkLst>
        </pc:spChg>
        <pc:spChg chg="add del mod">
          <ac:chgData name="Bazelato, Bruno" userId="43bc1e41-4101-42ad-af76-29de502564e2" providerId="ADAL" clId="{0555EAD4-A091-4546-A5E5-94D1826A61A6}" dt="2018-09-11T15:03:44.231" v="3337" actId="478"/>
          <ac:spMkLst>
            <pc:docMk/>
            <pc:sldMk cId="1819751954" sldId="1055"/>
            <ac:spMk id="28" creationId="{72999111-E73B-4E71-8662-2262546A8CC4}"/>
          </ac:spMkLst>
        </pc:spChg>
        <pc:spChg chg="add mod">
          <ac:chgData name="Bazelato, Bruno" userId="43bc1e41-4101-42ad-af76-29de502564e2" providerId="ADAL" clId="{0555EAD4-A091-4546-A5E5-94D1826A61A6}" dt="2018-09-11T15:05:35.567" v="3364" actId="1076"/>
          <ac:spMkLst>
            <pc:docMk/>
            <pc:sldMk cId="1819751954" sldId="1055"/>
            <ac:spMk id="29" creationId="{E30D0CCE-EEA7-4E5C-B15F-3867DDC42701}"/>
          </ac:spMkLst>
        </pc:spChg>
        <pc:spChg chg="add del mod">
          <ac:chgData name="Bazelato, Bruno" userId="43bc1e41-4101-42ad-af76-29de502564e2" providerId="ADAL" clId="{0555EAD4-A091-4546-A5E5-94D1826A61A6}" dt="2018-09-11T15:03:51.182" v="3339" actId="478"/>
          <ac:spMkLst>
            <pc:docMk/>
            <pc:sldMk cId="1819751954" sldId="1055"/>
            <ac:spMk id="31" creationId="{583997A5-2DDA-49FF-A5B6-683C66AB09CB}"/>
          </ac:spMkLst>
        </pc:spChg>
        <pc:spChg chg="add del mod">
          <ac:chgData name="Bazelato, Bruno" userId="43bc1e41-4101-42ad-af76-29de502564e2" providerId="ADAL" clId="{0555EAD4-A091-4546-A5E5-94D1826A61A6}" dt="2018-09-11T15:04:16.320" v="3353" actId="478"/>
          <ac:spMkLst>
            <pc:docMk/>
            <pc:sldMk cId="1819751954" sldId="1055"/>
            <ac:spMk id="32" creationId="{204166A8-B8D3-4150-B7D3-617E4538E693}"/>
          </ac:spMkLst>
        </pc:spChg>
        <pc:spChg chg="del">
          <ac:chgData name="Bazelato, Bruno" userId="43bc1e41-4101-42ad-af76-29de502564e2" providerId="ADAL" clId="{0555EAD4-A091-4546-A5E5-94D1826A61A6}" dt="2018-09-11T14:58:24.291" v="3140" actId="478"/>
          <ac:spMkLst>
            <pc:docMk/>
            <pc:sldMk cId="1819751954" sldId="1055"/>
            <ac:spMk id="33" creationId="{C01F3F6B-B98C-4737-8C03-92250665BCF4}"/>
          </ac:spMkLst>
        </pc:spChg>
        <pc:spChg chg="del">
          <ac:chgData name="Bazelato, Bruno" userId="43bc1e41-4101-42ad-af76-29de502564e2" providerId="ADAL" clId="{0555EAD4-A091-4546-A5E5-94D1826A61A6}" dt="2018-09-11T14:58:27.013" v="3141" actId="478"/>
          <ac:spMkLst>
            <pc:docMk/>
            <pc:sldMk cId="1819751954" sldId="1055"/>
            <ac:spMk id="34" creationId="{19FBCD19-6E56-40CC-B658-5D156945E47A}"/>
          </ac:spMkLst>
        </pc:spChg>
        <pc:spChg chg="add del mod">
          <ac:chgData name="Bazelato, Bruno" userId="43bc1e41-4101-42ad-af76-29de502564e2" providerId="ADAL" clId="{0555EAD4-A091-4546-A5E5-94D1826A61A6}" dt="2018-09-11T15:04:10.958" v="3351" actId="478"/>
          <ac:spMkLst>
            <pc:docMk/>
            <pc:sldMk cId="1819751954" sldId="1055"/>
            <ac:spMk id="36" creationId="{8BE5556C-D34E-459B-B329-A542D479A553}"/>
          </ac:spMkLst>
        </pc:spChg>
        <pc:spChg chg="add del mod">
          <ac:chgData name="Bazelato, Bruno" userId="43bc1e41-4101-42ad-af76-29de502564e2" providerId="ADAL" clId="{0555EAD4-A091-4546-A5E5-94D1826A61A6}" dt="2018-09-11T15:04:13.507" v="3352" actId="478"/>
          <ac:spMkLst>
            <pc:docMk/>
            <pc:sldMk cId="1819751954" sldId="1055"/>
            <ac:spMk id="37" creationId="{4C2A5321-D765-4E3E-B7BC-A0C815FEAADF}"/>
          </ac:spMkLst>
        </pc:spChg>
        <pc:spChg chg="add mod">
          <ac:chgData name="Bazelato, Bruno" userId="43bc1e41-4101-42ad-af76-29de502564e2" providerId="ADAL" clId="{0555EAD4-A091-4546-A5E5-94D1826A61A6}" dt="2018-09-11T15:05:40.378" v="3368" actId="1038"/>
          <ac:spMkLst>
            <pc:docMk/>
            <pc:sldMk cId="1819751954" sldId="1055"/>
            <ac:spMk id="38" creationId="{C37F4D6F-7FF2-4848-AF54-3E6D97C6BD85}"/>
          </ac:spMkLst>
        </pc:spChg>
        <pc:spChg chg="add mod">
          <ac:chgData name="Bazelato, Bruno" userId="43bc1e41-4101-42ad-af76-29de502564e2" providerId="ADAL" clId="{0555EAD4-A091-4546-A5E5-94D1826A61A6}" dt="2018-09-11T15:05:35.567" v="3364" actId="1076"/>
          <ac:spMkLst>
            <pc:docMk/>
            <pc:sldMk cId="1819751954" sldId="1055"/>
            <ac:spMk id="39" creationId="{0DAD9838-9621-4635-9FE0-BEE21FE09BD6}"/>
          </ac:spMkLst>
        </pc:spChg>
        <pc:spChg chg="add del mod">
          <ac:chgData name="Bazelato, Bruno" userId="43bc1e41-4101-42ad-af76-29de502564e2" providerId="ADAL" clId="{0555EAD4-A091-4546-A5E5-94D1826A61A6}" dt="2018-09-11T15:04:02.619" v="3344" actId="478"/>
          <ac:spMkLst>
            <pc:docMk/>
            <pc:sldMk cId="1819751954" sldId="1055"/>
            <ac:spMk id="40" creationId="{3BD11E3E-19E3-48D2-916A-DD5B63D38D9A}"/>
          </ac:spMkLst>
        </pc:spChg>
        <pc:spChg chg="add del mod">
          <ac:chgData name="Bazelato, Bruno" userId="43bc1e41-4101-42ad-af76-29de502564e2" providerId="ADAL" clId="{0555EAD4-A091-4546-A5E5-94D1826A61A6}" dt="2018-09-11T15:04:04.564" v="3347" actId="478"/>
          <ac:spMkLst>
            <pc:docMk/>
            <pc:sldMk cId="1819751954" sldId="1055"/>
            <ac:spMk id="41" creationId="{7FF6D67C-E3ED-4E47-A586-A56780C6F1B5}"/>
          </ac:spMkLst>
        </pc:spChg>
        <pc:spChg chg="add del mod">
          <ac:chgData name="Bazelato, Bruno" userId="43bc1e41-4101-42ad-af76-29de502564e2" providerId="ADAL" clId="{0555EAD4-A091-4546-A5E5-94D1826A61A6}" dt="2018-09-11T15:04:00.153" v="3341" actId="478"/>
          <ac:spMkLst>
            <pc:docMk/>
            <pc:sldMk cId="1819751954" sldId="1055"/>
            <ac:spMk id="42" creationId="{4C27B68D-B58E-4375-830F-C70DE2F15D94}"/>
          </ac:spMkLst>
        </pc:spChg>
        <pc:spChg chg="add del mod">
          <ac:chgData name="Bazelato, Bruno" userId="43bc1e41-4101-42ad-af76-29de502564e2" providerId="ADAL" clId="{0555EAD4-A091-4546-A5E5-94D1826A61A6}" dt="2018-09-11T15:04:03.955" v="3346" actId="478"/>
          <ac:spMkLst>
            <pc:docMk/>
            <pc:sldMk cId="1819751954" sldId="1055"/>
            <ac:spMk id="43" creationId="{5295B1B1-E26C-4AD7-9770-7B53C8795322}"/>
          </ac:spMkLst>
        </pc:spChg>
        <pc:spChg chg="add del mod">
          <ac:chgData name="Bazelato, Bruno" userId="43bc1e41-4101-42ad-af76-29de502564e2" providerId="ADAL" clId="{0555EAD4-A091-4546-A5E5-94D1826A61A6}" dt="2018-09-11T15:04:01.595" v="3343" actId="478"/>
          <ac:spMkLst>
            <pc:docMk/>
            <pc:sldMk cId="1819751954" sldId="1055"/>
            <ac:spMk id="44" creationId="{C4E94F87-1271-4465-AE57-D1503F52DAE8}"/>
          </ac:spMkLst>
        </pc:spChg>
        <pc:spChg chg="add del mod">
          <ac:chgData name="Bazelato, Bruno" userId="43bc1e41-4101-42ad-af76-29de502564e2" providerId="ADAL" clId="{0555EAD4-A091-4546-A5E5-94D1826A61A6}" dt="2018-09-11T15:04:06.449" v="3349" actId="478"/>
          <ac:spMkLst>
            <pc:docMk/>
            <pc:sldMk cId="1819751954" sldId="1055"/>
            <ac:spMk id="45" creationId="{40A74721-6E1A-4B10-9E68-385402749074}"/>
          </ac:spMkLst>
        </pc:spChg>
        <pc:spChg chg="add del mod">
          <ac:chgData name="Bazelato, Bruno" userId="43bc1e41-4101-42ad-af76-29de502564e2" providerId="ADAL" clId="{0555EAD4-A091-4546-A5E5-94D1826A61A6}" dt="2018-09-11T15:03:56.607" v="3340" actId="478"/>
          <ac:spMkLst>
            <pc:docMk/>
            <pc:sldMk cId="1819751954" sldId="1055"/>
            <ac:spMk id="46" creationId="{8E835DDC-0DAF-4AC1-B6C6-44D725731736}"/>
          </ac:spMkLst>
        </pc:spChg>
        <pc:spChg chg="add del mod">
          <ac:chgData name="Bazelato, Bruno" userId="43bc1e41-4101-42ad-af76-29de502564e2" providerId="ADAL" clId="{0555EAD4-A091-4546-A5E5-94D1826A61A6}" dt="2018-09-11T15:04:00.971" v="3342" actId="478"/>
          <ac:spMkLst>
            <pc:docMk/>
            <pc:sldMk cId="1819751954" sldId="1055"/>
            <ac:spMk id="47" creationId="{FD228022-9DF0-405A-94B4-81200388B53F}"/>
          </ac:spMkLst>
        </pc:spChg>
        <pc:spChg chg="add del mod">
          <ac:chgData name="Bazelato, Bruno" userId="43bc1e41-4101-42ad-af76-29de502564e2" providerId="ADAL" clId="{0555EAD4-A091-4546-A5E5-94D1826A61A6}" dt="2018-09-11T15:04:03.251" v="3345" actId="478"/>
          <ac:spMkLst>
            <pc:docMk/>
            <pc:sldMk cId="1819751954" sldId="1055"/>
            <ac:spMk id="48" creationId="{151C060C-1E6E-462C-8161-2CC56A6C240A}"/>
          </ac:spMkLst>
        </pc:spChg>
        <pc:spChg chg="add del mod">
          <ac:chgData name="Bazelato, Bruno" userId="43bc1e41-4101-42ad-af76-29de502564e2" providerId="ADAL" clId="{0555EAD4-A091-4546-A5E5-94D1826A61A6}" dt="2018-09-11T15:04:05.512" v="3348" actId="478"/>
          <ac:spMkLst>
            <pc:docMk/>
            <pc:sldMk cId="1819751954" sldId="1055"/>
            <ac:spMk id="49" creationId="{83B65F48-CF77-4670-B8FC-98229FC09366}"/>
          </ac:spMkLst>
        </pc:spChg>
        <pc:spChg chg="add mod">
          <ac:chgData name="Bazelato, Bruno" userId="43bc1e41-4101-42ad-af76-29de502564e2" providerId="ADAL" clId="{0555EAD4-A091-4546-A5E5-94D1826A61A6}" dt="2018-09-11T15:05:35.567" v="3364" actId="1076"/>
          <ac:spMkLst>
            <pc:docMk/>
            <pc:sldMk cId="1819751954" sldId="1055"/>
            <ac:spMk id="50" creationId="{4264685F-CCCE-4638-9A66-DD6F34B2B900}"/>
          </ac:spMkLst>
        </pc:spChg>
        <pc:spChg chg="add mod">
          <ac:chgData name="Bazelato, Bruno" userId="43bc1e41-4101-42ad-af76-29de502564e2" providerId="ADAL" clId="{0555EAD4-A091-4546-A5E5-94D1826A61A6}" dt="2018-09-11T15:05:35.567" v="3364" actId="1076"/>
          <ac:spMkLst>
            <pc:docMk/>
            <pc:sldMk cId="1819751954" sldId="1055"/>
            <ac:spMk id="51" creationId="{26B8AD04-732D-4A31-BAAF-00FA4B35272F}"/>
          </ac:spMkLst>
        </pc:spChg>
        <pc:picChg chg="del">
          <ac:chgData name="Bazelato, Bruno" userId="43bc1e41-4101-42ad-af76-29de502564e2" providerId="ADAL" clId="{0555EAD4-A091-4546-A5E5-94D1826A61A6}" dt="2018-09-11T14:58:07.340" v="3137" actId="478"/>
          <ac:picMkLst>
            <pc:docMk/>
            <pc:sldMk cId="1819751954" sldId="1055"/>
            <ac:picMk id="12" creationId="{0B571B0B-697D-439B-BD3F-1C090AE6BDDA}"/>
          </ac:picMkLst>
        </pc:picChg>
        <pc:cxnChg chg="add mod">
          <ac:chgData name="Bazelato, Bruno" userId="43bc1e41-4101-42ad-af76-29de502564e2" providerId="ADAL" clId="{0555EAD4-A091-4546-A5E5-94D1826A61A6}" dt="2018-09-11T15:05:24.073" v="3363" actId="1076"/>
          <ac:cxnSpMkLst>
            <pc:docMk/>
            <pc:sldMk cId="1819751954" sldId="1055"/>
            <ac:cxnSpMk id="3" creationId="{3853F3EA-8834-4434-B0D9-D81F66E63FD2}"/>
          </ac:cxnSpMkLst>
        </pc:cxnChg>
        <pc:cxnChg chg="add">
          <ac:chgData name="Bazelato, Bruno" userId="43bc1e41-4101-42ad-af76-29de502564e2" providerId="ADAL" clId="{0555EAD4-A091-4546-A5E5-94D1826A61A6}" dt="2018-09-11T14:58:00.419" v="3136" actId="693"/>
          <ac:cxnSpMkLst>
            <pc:docMk/>
            <pc:sldMk cId="1819751954" sldId="1055"/>
            <ac:cxnSpMk id="14" creationId="{22E90317-7741-4663-B244-723EFE0CCDF1}"/>
          </ac:cxnSpMkLst>
        </pc:cxnChg>
        <pc:cxnChg chg="del">
          <ac:chgData name="Bazelato, Bruno" userId="43bc1e41-4101-42ad-af76-29de502564e2" providerId="ADAL" clId="{0555EAD4-A091-4546-A5E5-94D1826A61A6}" dt="2018-09-11T14:58:52.895" v="3161" actId="478"/>
          <ac:cxnSpMkLst>
            <pc:docMk/>
            <pc:sldMk cId="1819751954" sldId="1055"/>
            <ac:cxnSpMk id="15" creationId="{8F96AE47-68A8-4495-B027-456B41DA55EA}"/>
          </ac:cxnSpMkLst>
        </pc:cxnChg>
        <pc:cxnChg chg="add mod">
          <ac:chgData name="Bazelato, Bruno" userId="43bc1e41-4101-42ad-af76-29de502564e2" providerId="ADAL" clId="{0555EAD4-A091-4546-A5E5-94D1826A61A6}" dt="2018-09-11T15:05:24.073" v="3363" actId="1076"/>
          <ac:cxnSpMkLst>
            <pc:docMk/>
            <pc:sldMk cId="1819751954" sldId="1055"/>
            <ac:cxnSpMk id="18" creationId="{72DDC314-9F50-4769-BA13-E2FC854ED240}"/>
          </ac:cxnSpMkLst>
        </pc:cxnChg>
        <pc:cxnChg chg="del">
          <ac:chgData name="Bazelato, Bruno" userId="43bc1e41-4101-42ad-af76-29de502564e2" providerId="ADAL" clId="{0555EAD4-A091-4546-A5E5-94D1826A61A6}" dt="2018-09-11T14:58:21.602" v="3139" actId="478"/>
          <ac:cxnSpMkLst>
            <pc:docMk/>
            <pc:sldMk cId="1819751954" sldId="1055"/>
            <ac:cxnSpMk id="22" creationId="{37B696CB-2103-4B28-AA47-BF5F9B1E37D8}"/>
          </ac:cxnSpMkLst>
        </pc:cxnChg>
        <pc:cxnChg chg="add mod">
          <ac:chgData name="Bazelato, Bruno" userId="43bc1e41-4101-42ad-af76-29de502564e2" providerId="ADAL" clId="{0555EAD4-A091-4546-A5E5-94D1826A61A6}" dt="2018-09-11T16:40:13.412" v="5691" actId="693"/>
          <ac:cxnSpMkLst>
            <pc:docMk/>
            <pc:sldMk cId="1819751954" sldId="1055"/>
            <ac:cxnSpMk id="25" creationId="{CC9FB1D7-66E9-46F6-B671-8F701DC886C5}"/>
          </ac:cxnSpMkLst>
        </pc:cxnChg>
        <pc:cxnChg chg="del">
          <ac:chgData name="Bazelato, Bruno" userId="43bc1e41-4101-42ad-af76-29de502564e2" providerId="ADAL" clId="{0555EAD4-A091-4546-A5E5-94D1826A61A6}" dt="2018-09-11T14:58:28.637" v="3142" actId="478"/>
          <ac:cxnSpMkLst>
            <pc:docMk/>
            <pc:sldMk cId="1819751954" sldId="1055"/>
            <ac:cxnSpMk id="30" creationId="{9AF5A36A-03EC-4192-9A46-9D69BEE882D2}"/>
          </ac:cxnSpMkLst>
        </pc:cxnChg>
        <pc:cxnChg chg="del">
          <ac:chgData name="Bazelato, Bruno" userId="43bc1e41-4101-42ad-af76-29de502564e2" providerId="ADAL" clId="{0555EAD4-A091-4546-A5E5-94D1826A61A6}" dt="2018-09-11T14:58:08.994" v="3138" actId="478"/>
          <ac:cxnSpMkLst>
            <pc:docMk/>
            <pc:sldMk cId="1819751954" sldId="1055"/>
            <ac:cxnSpMk id="35" creationId="{00000000-0000-0000-0000-000000000000}"/>
          </ac:cxnSpMkLst>
        </pc:cxnChg>
      </pc:sldChg>
      <pc:sldChg chg="delSp modSp add">
        <pc:chgData name="Bazelato, Bruno" userId="43bc1e41-4101-42ad-af76-29de502564e2" providerId="ADAL" clId="{0555EAD4-A091-4546-A5E5-94D1826A61A6}" dt="2018-09-11T15:11:03.344" v="3936" actId="20577"/>
        <pc:sldMkLst>
          <pc:docMk/>
          <pc:sldMk cId="140786675" sldId="1056"/>
        </pc:sldMkLst>
        <pc:spChg chg="mod">
          <ac:chgData name="Bazelato, Bruno" userId="43bc1e41-4101-42ad-af76-29de502564e2" providerId="ADAL" clId="{0555EAD4-A091-4546-A5E5-94D1826A61A6}" dt="2018-09-11T15:09:29.246" v="3583" actId="1076"/>
          <ac:spMkLst>
            <pc:docMk/>
            <pc:sldMk cId="140786675" sldId="1056"/>
            <ac:spMk id="13" creationId="{7BCA1733-40D1-480D-8C04-18A6E7F427A1}"/>
          </ac:spMkLst>
        </pc:spChg>
        <pc:spChg chg="mod">
          <ac:chgData name="Bazelato, Bruno" userId="43bc1e41-4101-42ad-af76-29de502564e2" providerId="ADAL" clId="{0555EAD4-A091-4546-A5E5-94D1826A61A6}" dt="2018-09-11T15:11:03.344" v="3936" actId="20577"/>
          <ac:spMkLst>
            <pc:docMk/>
            <pc:sldMk cId="140786675" sldId="1056"/>
            <ac:spMk id="16" creationId="{A7BEF9AA-FFC7-4A2E-AED5-12B49EAAF445}"/>
          </ac:spMkLst>
        </pc:spChg>
        <pc:spChg chg="del">
          <ac:chgData name="Bazelato, Bruno" userId="43bc1e41-4101-42ad-af76-29de502564e2" providerId="ADAL" clId="{0555EAD4-A091-4546-A5E5-94D1826A61A6}" dt="2018-09-11T15:07:48.479" v="3377" actId="478"/>
          <ac:spMkLst>
            <pc:docMk/>
            <pc:sldMk cId="140786675" sldId="1056"/>
            <ac:spMk id="21" creationId="{D5DD881B-03D1-4F1D-AE3B-6D8701231D60}"/>
          </ac:spMkLst>
        </pc:spChg>
        <pc:spChg chg="del">
          <ac:chgData name="Bazelato, Bruno" userId="43bc1e41-4101-42ad-af76-29de502564e2" providerId="ADAL" clId="{0555EAD4-A091-4546-A5E5-94D1826A61A6}" dt="2018-09-11T15:07:50.176" v="3378" actId="478"/>
          <ac:spMkLst>
            <pc:docMk/>
            <pc:sldMk cId="140786675" sldId="1056"/>
            <ac:spMk id="23" creationId="{EA250CED-8E36-4355-B406-8733ECA36838}"/>
          </ac:spMkLst>
        </pc:spChg>
        <pc:spChg chg="del">
          <ac:chgData name="Bazelato, Bruno" userId="43bc1e41-4101-42ad-af76-29de502564e2" providerId="ADAL" clId="{0555EAD4-A091-4546-A5E5-94D1826A61A6}" dt="2018-09-11T15:07:57.486" v="3383" actId="478"/>
          <ac:spMkLst>
            <pc:docMk/>
            <pc:sldMk cId="140786675" sldId="1056"/>
            <ac:spMk id="29" creationId="{E30D0CCE-EEA7-4E5C-B15F-3867DDC42701}"/>
          </ac:spMkLst>
        </pc:spChg>
        <pc:spChg chg="del">
          <ac:chgData name="Bazelato, Bruno" userId="43bc1e41-4101-42ad-af76-29de502564e2" providerId="ADAL" clId="{0555EAD4-A091-4546-A5E5-94D1826A61A6}" dt="2018-09-11T15:07:57.486" v="3383" actId="478"/>
          <ac:spMkLst>
            <pc:docMk/>
            <pc:sldMk cId="140786675" sldId="1056"/>
            <ac:spMk id="38" creationId="{C37F4D6F-7FF2-4848-AF54-3E6D97C6BD85}"/>
          </ac:spMkLst>
        </pc:spChg>
        <pc:spChg chg="del">
          <ac:chgData name="Bazelato, Bruno" userId="43bc1e41-4101-42ad-af76-29de502564e2" providerId="ADAL" clId="{0555EAD4-A091-4546-A5E5-94D1826A61A6}" dt="2018-09-11T15:07:57.486" v="3383" actId="478"/>
          <ac:spMkLst>
            <pc:docMk/>
            <pc:sldMk cId="140786675" sldId="1056"/>
            <ac:spMk id="39" creationId="{0DAD9838-9621-4635-9FE0-BEE21FE09BD6}"/>
          </ac:spMkLst>
        </pc:spChg>
        <pc:spChg chg="del">
          <ac:chgData name="Bazelato, Bruno" userId="43bc1e41-4101-42ad-af76-29de502564e2" providerId="ADAL" clId="{0555EAD4-A091-4546-A5E5-94D1826A61A6}" dt="2018-09-11T15:07:57.486" v="3383" actId="478"/>
          <ac:spMkLst>
            <pc:docMk/>
            <pc:sldMk cId="140786675" sldId="1056"/>
            <ac:spMk id="50" creationId="{4264685F-CCCE-4638-9A66-DD6F34B2B900}"/>
          </ac:spMkLst>
        </pc:spChg>
        <pc:spChg chg="del">
          <ac:chgData name="Bazelato, Bruno" userId="43bc1e41-4101-42ad-af76-29de502564e2" providerId="ADAL" clId="{0555EAD4-A091-4546-A5E5-94D1826A61A6}" dt="2018-09-11T15:07:59.599" v="3384" actId="478"/>
          <ac:spMkLst>
            <pc:docMk/>
            <pc:sldMk cId="140786675" sldId="1056"/>
            <ac:spMk id="51" creationId="{26B8AD04-732D-4A31-BAAF-00FA4B35272F}"/>
          </ac:spMkLst>
        </pc:spChg>
        <pc:cxnChg chg="del">
          <ac:chgData name="Bazelato, Bruno" userId="43bc1e41-4101-42ad-af76-29de502564e2" providerId="ADAL" clId="{0555EAD4-A091-4546-A5E5-94D1826A61A6}" dt="2018-09-11T15:07:50.748" v="3379" actId="478"/>
          <ac:cxnSpMkLst>
            <pc:docMk/>
            <pc:sldMk cId="140786675" sldId="1056"/>
            <ac:cxnSpMk id="3" creationId="{3853F3EA-8834-4434-B0D9-D81F66E63FD2}"/>
          </ac:cxnSpMkLst>
        </pc:cxnChg>
        <pc:cxnChg chg="del">
          <ac:chgData name="Bazelato, Bruno" userId="43bc1e41-4101-42ad-af76-29de502564e2" providerId="ADAL" clId="{0555EAD4-A091-4546-A5E5-94D1826A61A6}" dt="2018-09-11T15:07:51.439" v="3380" actId="478"/>
          <ac:cxnSpMkLst>
            <pc:docMk/>
            <pc:sldMk cId="140786675" sldId="1056"/>
            <ac:cxnSpMk id="18" creationId="{72DDC314-9F50-4769-BA13-E2FC854ED240}"/>
          </ac:cxnSpMkLst>
        </pc:cxnChg>
        <pc:cxnChg chg="del">
          <ac:chgData name="Bazelato, Bruno" userId="43bc1e41-4101-42ad-af76-29de502564e2" providerId="ADAL" clId="{0555EAD4-A091-4546-A5E5-94D1826A61A6}" dt="2018-09-11T15:07:57.486" v="3383" actId="478"/>
          <ac:cxnSpMkLst>
            <pc:docMk/>
            <pc:sldMk cId="140786675" sldId="1056"/>
            <ac:cxnSpMk id="25" creationId="{CC9FB1D7-66E9-46F6-B671-8F701DC886C5}"/>
          </ac:cxnSpMkLst>
        </pc:cxnChg>
      </pc:sldChg>
      <pc:sldChg chg="addSp delSp modSp add ord modAnim">
        <pc:chgData name="Bazelato, Bruno" userId="43bc1e41-4101-42ad-af76-29de502564e2" providerId="ADAL" clId="{0555EAD4-A091-4546-A5E5-94D1826A61A6}" dt="2018-09-11T16:11:04.019" v="4285" actId="1037"/>
        <pc:sldMkLst>
          <pc:docMk/>
          <pc:sldMk cId="3202406558" sldId="1057"/>
        </pc:sldMkLst>
        <pc:spChg chg="add mod">
          <ac:chgData name="Bazelato, Bruno" userId="43bc1e41-4101-42ad-af76-29de502564e2" providerId="ADAL" clId="{0555EAD4-A091-4546-A5E5-94D1826A61A6}" dt="2018-09-11T16:02:05.185" v="4192" actId="1037"/>
          <ac:spMkLst>
            <pc:docMk/>
            <pc:sldMk cId="3202406558" sldId="1057"/>
            <ac:spMk id="2" creationId="{A112FC0B-F1C6-4B63-AF79-3E195A04566C}"/>
          </ac:spMkLst>
        </pc:spChg>
        <pc:spChg chg="add mod">
          <ac:chgData name="Bazelato, Bruno" userId="43bc1e41-4101-42ad-af76-29de502564e2" providerId="ADAL" clId="{0555EAD4-A091-4546-A5E5-94D1826A61A6}" dt="2018-09-11T16:06:00.738" v="4257" actId="1038"/>
          <ac:spMkLst>
            <pc:docMk/>
            <pc:sldMk cId="3202406558" sldId="1057"/>
            <ac:spMk id="11" creationId="{CA8E78C8-B952-4FDD-B71C-96A2CA94506D}"/>
          </ac:spMkLst>
        </pc:spChg>
        <pc:spChg chg="del mod">
          <ac:chgData name="Bazelato, Bruno" userId="43bc1e41-4101-42ad-af76-29de502564e2" providerId="ADAL" clId="{0555EAD4-A091-4546-A5E5-94D1826A61A6}" dt="2018-09-11T15:59:05.689" v="4140" actId="478"/>
          <ac:spMkLst>
            <pc:docMk/>
            <pc:sldMk cId="3202406558" sldId="1057"/>
            <ac:spMk id="13" creationId="{7BCA1733-40D1-480D-8C04-18A6E7F427A1}"/>
          </ac:spMkLst>
        </pc:spChg>
        <pc:spChg chg="add mod">
          <ac:chgData name="Bazelato, Bruno" userId="43bc1e41-4101-42ad-af76-29de502564e2" providerId="ADAL" clId="{0555EAD4-A091-4546-A5E5-94D1826A61A6}" dt="2018-09-11T16:09:47.333" v="4281" actId="1076"/>
          <ac:spMkLst>
            <pc:docMk/>
            <pc:sldMk cId="3202406558" sldId="1057"/>
            <ac:spMk id="15" creationId="{82F43370-1056-4EBE-9040-AC4CFCBE5404}"/>
          </ac:spMkLst>
        </pc:spChg>
        <pc:spChg chg="mod">
          <ac:chgData name="Bazelato, Bruno" userId="43bc1e41-4101-42ad-af76-29de502564e2" providerId="ADAL" clId="{0555EAD4-A091-4546-A5E5-94D1826A61A6}" dt="2018-09-11T15:59:33.807" v="4150" actId="113"/>
          <ac:spMkLst>
            <pc:docMk/>
            <pc:sldMk cId="3202406558" sldId="1057"/>
            <ac:spMk id="16" creationId="{A7BEF9AA-FFC7-4A2E-AED5-12B49EAAF445}"/>
          </ac:spMkLst>
        </pc:spChg>
        <pc:spChg chg="add mod">
          <ac:chgData name="Bazelato, Bruno" userId="43bc1e41-4101-42ad-af76-29de502564e2" providerId="ADAL" clId="{0555EAD4-A091-4546-A5E5-94D1826A61A6}" dt="2018-09-11T16:02:08.469" v="4193" actId="1076"/>
          <ac:spMkLst>
            <pc:docMk/>
            <pc:sldMk cId="3202406558" sldId="1057"/>
            <ac:spMk id="19" creationId="{4A14445B-F6CF-47D6-A6D8-2DB9FE7415CF}"/>
          </ac:spMkLst>
        </pc:spChg>
        <pc:spChg chg="add mod">
          <ac:chgData name="Bazelato, Bruno" userId="43bc1e41-4101-42ad-af76-29de502564e2" providerId="ADAL" clId="{0555EAD4-A091-4546-A5E5-94D1826A61A6}" dt="2018-09-11T16:00:18.121" v="4159" actId="1076"/>
          <ac:spMkLst>
            <pc:docMk/>
            <pc:sldMk cId="3202406558" sldId="1057"/>
            <ac:spMk id="20" creationId="{FCCC3ACA-F290-40A9-B86D-0359F9B210F3}"/>
          </ac:spMkLst>
        </pc:spChg>
        <pc:spChg chg="del">
          <ac:chgData name="Bazelato, Bruno" userId="43bc1e41-4101-42ad-af76-29de502564e2" providerId="ADAL" clId="{0555EAD4-A091-4546-A5E5-94D1826A61A6}" dt="2018-09-11T15:59:07.426" v="4141" actId="478"/>
          <ac:spMkLst>
            <pc:docMk/>
            <pc:sldMk cId="3202406558" sldId="1057"/>
            <ac:spMk id="21" creationId="{D5DD881B-03D1-4F1D-AE3B-6D8701231D60}"/>
          </ac:spMkLst>
        </pc:spChg>
        <pc:spChg chg="add mod">
          <ac:chgData name="Bazelato, Bruno" userId="43bc1e41-4101-42ad-af76-29de502564e2" providerId="ADAL" clId="{0555EAD4-A091-4546-A5E5-94D1826A61A6}" dt="2018-09-11T16:00:20.437" v="4161" actId="1076"/>
          <ac:spMkLst>
            <pc:docMk/>
            <pc:sldMk cId="3202406558" sldId="1057"/>
            <ac:spMk id="22" creationId="{55D48815-9E8D-4611-A0F4-E7A77C324E65}"/>
          </ac:spMkLst>
        </pc:spChg>
        <pc:spChg chg="del">
          <ac:chgData name="Bazelato, Bruno" userId="43bc1e41-4101-42ad-af76-29de502564e2" providerId="ADAL" clId="{0555EAD4-A091-4546-A5E5-94D1826A61A6}" dt="2018-09-11T15:59:09.274" v="4142" actId="478"/>
          <ac:spMkLst>
            <pc:docMk/>
            <pc:sldMk cId="3202406558" sldId="1057"/>
            <ac:spMk id="23" creationId="{EA250CED-8E36-4355-B406-8733ECA36838}"/>
          </ac:spMkLst>
        </pc:spChg>
        <pc:spChg chg="add mod">
          <ac:chgData name="Bazelato, Bruno" userId="43bc1e41-4101-42ad-af76-29de502564e2" providerId="ADAL" clId="{0555EAD4-A091-4546-A5E5-94D1826A61A6}" dt="2018-09-11T16:00:22.671" v="4163" actId="1076"/>
          <ac:spMkLst>
            <pc:docMk/>
            <pc:sldMk cId="3202406558" sldId="1057"/>
            <ac:spMk id="24" creationId="{817D8AEF-C049-449A-9AB1-BC53402F529D}"/>
          </ac:spMkLst>
        </pc:spChg>
        <pc:spChg chg="add mod">
          <ac:chgData name="Bazelato, Bruno" userId="43bc1e41-4101-42ad-af76-29de502564e2" providerId="ADAL" clId="{0555EAD4-A091-4546-A5E5-94D1826A61A6}" dt="2018-09-11T16:00:25.707" v="4165" actId="1076"/>
          <ac:spMkLst>
            <pc:docMk/>
            <pc:sldMk cId="3202406558" sldId="1057"/>
            <ac:spMk id="26" creationId="{6CC30E84-122D-4027-A63E-F7FECD7A5083}"/>
          </ac:spMkLst>
        </pc:spChg>
        <pc:spChg chg="add mod">
          <ac:chgData name="Bazelato, Bruno" userId="43bc1e41-4101-42ad-af76-29de502564e2" providerId="ADAL" clId="{0555EAD4-A091-4546-A5E5-94D1826A61A6}" dt="2018-09-11T16:00:29.595" v="4167" actId="1076"/>
          <ac:spMkLst>
            <pc:docMk/>
            <pc:sldMk cId="3202406558" sldId="1057"/>
            <ac:spMk id="27" creationId="{3EBC261D-8A04-4466-B329-DC28A5606C2D}"/>
          </ac:spMkLst>
        </pc:spChg>
        <pc:spChg chg="add mod">
          <ac:chgData name="Bazelato, Bruno" userId="43bc1e41-4101-42ad-af76-29de502564e2" providerId="ADAL" clId="{0555EAD4-A091-4546-A5E5-94D1826A61A6}" dt="2018-09-11T16:01:44.911" v="4186" actId="1076"/>
          <ac:spMkLst>
            <pc:docMk/>
            <pc:sldMk cId="3202406558" sldId="1057"/>
            <ac:spMk id="28" creationId="{D3291D87-8F51-4621-84A7-82EC3E193785}"/>
          </ac:spMkLst>
        </pc:spChg>
        <pc:spChg chg="add mod">
          <ac:chgData name="Bazelato, Bruno" userId="43bc1e41-4101-42ad-af76-29de502564e2" providerId="ADAL" clId="{0555EAD4-A091-4546-A5E5-94D1826A61A6}" dt="2018-09-11T16:00:41.234" v="4172" actId="1076"/>
          <ac:spMkLst>
            <pc:docMk/>
            <pc:sldMk cId="3202406558" sldId="1057"/>
            <ac:spMk id="30" creationId="{554F38AB-BC78-407F-9975-18203844F96E}"/>
          </ac:spMkLst>
        </pc:spChg>
        <pc:spChg chg="add mod">
          <ac:chgData name="Bazelato, Bruno" userId="43bc1e41-4101-42ad-af76-29de502564e2" providerId="ADAL" clId="{0555EAD4-A091-4546-A5E5-94D1826A61A6}" dt="2018-09-11T16:00:44.264" v="4174" actId="1076"/>
          <ac:spMkLst>
            <pc:docMk/>
            <pc:sldMk cId="3202406558" sldId="1057"/>
            <ac:spMk id="31" creationId="{AF4DDDB7-C53A-4B88-91F1-AEF25DD18DC7}"/>
          </ac:spMkLst>
        </pc:spChg>
        <pc:spChg chg="add mod">
          <ac:chgData name="Bazelato, Bruno" userId="43bc1e41-4101-42ad-af76-29de502564e2" providerId="ADAL" clId="{0555EAD4-A091-4546-A5E5-94D1826A61A6}" dt="2018-09-11T16:00:46.384" v="4176" actId="1076"/>
          <ac:spMkLst>
            <pc:docMk/>
            <pc:sldMk cId="3202406558" sldId="1057"/>
            <ac:spMk id="32" creationId="{874E0B2E-E9FD-4638-845D-0E9FD9ACF8E3}"/>
          </ac:spMkLst>
        </pc:spChg>
        <pc:spChg chg="add mod">
          <ac:chgData name="Bazelato, Bruno" userId="43bc1e41-4101-42ad-af76-29de502564e2" providerId="ADAL" clId="{0555EAD4-A091-4546-A5E5-94D1826A61A6}" dt="2018-09-11T16:00:48.768" v="4178" actId="1076"/>
          <ac:spMkLst>
            <pc:docMk/>
            <pc:sldMk cId="3202406558" sldId="1057"/>
            <ac:spMk id="33" creationId="{620CBA51-4B93-46B5-BEB9-C8FF820A72C8}"/>
          </ac:spMkLst>
        </pc:spChg>
        <pc:spChg chg="add mod">
          <ac:chgData name="Bazelato, Bruno" userId="43bc1e41-4101-42ad-af76-29de502564e2" providerId="ADAL" clId="{0555EAD4-A091-4546-A5E5-94D1826A61A6}" dt="2018-09-11T16:00:51.094" v="4180" actId="1076"/>
          <ac:spMkLst>
            <pc:docMk/>
            <pc:sldMk cId="3202406558" sldId="1057"/>
            <ac:spMk id="34" creationId="{F7DA3D9F-321F-463A-A4B6-4BE3002F713E}"/>
          </ac:spMkLst>
        </pc:spChg>
        <pc:spChg chg="add mod">
          <ac:chgData name="Bazelato, Bruno" userId="43bc1e41-4101-42ad-af76-29de502564e2" providerId="ADAL" clId="{0555EAD4-A091-4546-A5E5-94D1826A61A6}" dt="2018-09-11T16:03:55.560" v="4194" actId="1076"/>
          <ac:spMkLst>
            <pc:docMk/>
            <pc:sldMk cId="3202406558" sldId="1057"/>
            <ac:spMk id="35" creationId="{47665207-75AC-4498-A36D-47EE539789FF}"/>
          </ac:spMkLst>
        </pc:spChg>
        <pc:spChg chg="add mod">
          <ac:chgData name="Bazelato, Bruno" userId="43bc1e41-4101-42ad-af76-29de502564e2" providerId="ADAL" clId="{0555EAD4-A091-4546-A5E5-94D1826A61A6}" dt="2018-09-11T16:00:59.773" v="4184" actId="1076"/>
          <ac:spMkLst>
            <pc:docMk/>
            <pc:sldMk cId="3202406558" sldId="1057"/>
            <ac:spMk id="36" creationId="{100F0E30-7B3D-4280-8075-BDC62D1894B6}"/>
          </ac:spMkLst>
        </pc:spChg>
        <pc:spChg chg="add mod">
          <ac:chgData name="Bazelato, Bruno" userId="43bc1e41-4101-42ad-af76-29de502564e2" providerId="ADAL" clId="{0555EAD4-A091-4546-A5E5-94D1826A61A6}" dt="2018-09-11T16:05:24.934" v="4214" actId="1037"/>
          <ac:spMkLst>
            <pc:docMk/>
            <pc:sldMk cId="3202406558" sldId="1057"/>
            <ac:spMk id="37" creationId="{878AD524-FB54-46EE-AD89-FD812638EBA1}"/>
          </ac:spMkLst>
        </pc:spChg>
        <pc:spChg chg="add mod">
          <ac:chgData name="Bazelato, Bruno" userId="43bc1e41-4101-42ad-af76-29de502564e2" providerId="ADAL" clId="{0555EAD4-A091-4546-A5E5-94D1826A61A6}" dt="2018-09-11T16:09:27.616" v="4270" actId="1076"/>
          <ac:spMkLst>
            <pc:docMk/>
            <pc:sldMk cId="3202406558" sldId="1057"/>
            <ac:spMk id="40" creationId="{2C649303-D4E8-4636-8D0D-F9C8A51D4A42}"/>
          </ac:spMkLst>
        </pc:spChg>
        <pc:spChg chg="mod">
          <ac:chgData name="Bazelato, Bruno" userId="43bc1e41-4101-42ad-af76-29de502564e2" providerId="ADAL" clId="{0555EAD4-A091-4546-A5E5-94D1826A61A6}" dt="2018-09-11T15:58:55.370" v="4138" actId="14100"/>
          <ac:spMkLst>
            <pc:docMk/>
            <pc:sldMk cId="3202406558" sldId="1057"/>
            <ac:spMk id="50" creationId="{4264685F-CCCE-4638-9A66-DD6F34B2B900}"/>
          </ac:spMkLst>
        </pc:spChg>
        <pc:spChg chg="mod">
          <ac:chgData name="Bazelato, Bruno" userId="43bc1e41-4101-42ad-af76-29de502564e2" providerId="ADAL" clId="{0555EAD4-A091-4546-A5E5-94D1826A61A6}" dt="2018-09-11T15:58:47.562" v="4137" actId="14100"/>
          <ac:spMkLst>
            <pc:docMk/>
            <pc:sldMk cId="3202406558" sldId="1057"/>
            <ac:spMk id="51" creationId="{26B8AD04-732D-4A31-BAAF-00FA4B35272F}"/>
          </ac:spMkLst>
        </pc:spChg>
        <pc:cxnChg chg="del">
          <ac:chgData name="Bazelato, Bruno" userId="43bc1e41-4101-42ad-af76-29de502564e2" providerId="ADAL" clId="{0555EAD4-A091-4546-A5E5-94D1826A61A6}" dt="2018-09-11T15:59:10.211" v="4143" actId="478"/>
          <ac:cxnSpMkLst>
            <pc:docMk/>
            <pc:sldMk cId="3202406558" sldId="1057"/>
            <ac:cxnSpMk id="3" creationId="{3853F3EA-8834-4434-B0D9-D81F66E63FD2}"/>
          </ac:cxnSpMkLst>
        </pc:cxnChg>
        <pc:cxnChg chg="add mod">
          <ac:chgData name="Bazelato, Bruno" userId="43bc1e41-4101-42ad-af76-29de502564e2" providerId="ADAL" clId="{0555EAD4-A091-4546-A5E5-94D1826A61A6}" dt="2018-09-11T16:05:55.345" v="4238" actId="14100"/>
          <ac:cxnSpMkLst>
            <pc:docMk/>
            <pc:sldMk cId="3202406558" sldId="1057"/>
            <ac:cxnSpMk id="7" creationId="{18261103-B967-485C-A349-1A69CEA171B5}"/>
          </ac:cxnSpMkLst>
        </pc:cxnChg>
        <pc:cxnChg chg="del">
          <ac:chgData name="Bazelato, Bruno" userId="43bc1e41-4101-42ad-af76-29de502564e2" providerId="ADAL" clId="{0555EAD4-A091-4546-A5E5-94D1826A61A6}" dt="2018-09-11T15:59:10.763" v="4144" actId="478"/>
          <ac:cxnSpMkLst>
            <pc:docMk/>
            <pc:sldMk cId="3202406558" sldId="1057"/>
            <ac:cxnSpMk id="18" creationId="{72DDC314-9F50-4769-BA13-E2FC854ED240}"/>
          </ac:cxnSpMkLst>
        </pc:cxnChg>
        <pc:cxnChg chg="del">
          <ac:chgData name="Bazelato, Bruno" userId="43bc1e41-4101-42ad-af76-29de502564e2" providerId="ADAL" clId="{0555EAD4-A091-4546-A5E5-94D1826A61A6}" dt="2018-09-11T15:59:38.883" v="4151" actId="478"/>
          <ac:cxnSpMkLst>
            <pc:docMk/>
            <pc:sldMk cId="3202406558" sldId="1057"/>
            <ac:cxnSpMk id="25" creationId="{CC9FB1D7-66E9-46F6-B671-8F701DC886C5}"/>
          </ac:cxnSpMkLst>
        </pc:cxnChg>
      </pc:sldChg>
      <pc:sldChg chg="addSp delSp modSp add ord delAnim modAnim">
        <pc:chgData name="Bazelato, Bruno" userId="43bc1e41-4101-42ad-af76-29de502564e2" providerId="ADAL" clId="{0555EAD4-A091-4546-A5E5-94D1826A61A6}" dt="2018-09-11T16:18:06.346" v="4584" actId="1037"/>
        <pc:sldMkLst>
          <pc:docMk/>
          <pc:sldMk cId="2134445957" sldId="1058"/>
        </pc:sldMkLst>
        <pc:spChg chg="del">
          <ac:chgData name="Bazelato, Bruno" userId="43bc1e41-4101-42ad-af76-29de502564e2" providerId="ADAL" clId="{0555EAD4-A091-4546-A5E5-94D1826A61A6}" dt="2018-09-11T16:13:01.455" v="4287" actId="478"/>
          <ac:spMkLst>
            <pc:docMk/>
            <pc:sldMk cId="2134445957" sldId="1058"/>
            <ac:spMk id="11" creationId="{CA8E78C8-B952-4FDD-B71C-96A2CA94506D}"/>
          </ac:spMkLst>
        </pc:spChg>
        <pc:spChg chg="del">
          <ac:chgData name="Bazelato, Bruno" userId="43bc1e41-4101-42ad-af76-29de502564e2" providerId="ADAL" clId="{0555EAD4-A091-4546-A5E5-94D1826A61A6}" dt="2018-09-11T16:13:03.327" v="4288" actId="478"/>
          <ac:spMkLst>
            <pc:docMk/>
            <pc:sldMk cId="2134445957" sldId="1058"/>
            <ac:spMk id="15" creationId="{82F43370-1056-4EBE-9040-AC4CFCBE5404}"/>
          </ac:spMkLst>
        </pc:spChg>
        <pc:spChg chg="mod">
          <ac:chgData name="Bazelato, Bruno" userId="43bc1e41-4101-42ad-af76-29de502564e2" providerId="ADAL" clId="{0555EAD4-A091-4546-A5E5-94D1826A61A6}" dt="2018-09-11T16:18:00.573" v="4583" actId="207"/>
          <ac:spMkLst>
            <pc:docMk/>
            <pc:sldMk cId="2134445957" sldId="1058"/>
            <ac:spMk id="16" creationId="{A7BEF9AA-FFC7-4A2E-AED5-12B49EAAF445}"/>
          </ac:spMkLst>
        </pc:spChg>
        <pc:spChg chg="del">
          <ac:chgData name="Bazelato, Bruno" userId="43bc1e41-4101-42ad-af76-29de502564e2" providerId="ADAL" clId="{0555EAD4-A091-4546-A5E5-94D1826A61A6}" dt="2018-09-11T16:13:16.613" v="4291" actId="478"/>
          <ac:spMkLst>
            <pc:docMk/>
            <pc:sldMk cId="2134445957" sldId="1058"/>
            <ac:spMk id="37" creationId="{878AD524-FB54-46EE-AD89-FD812638EBA1}"/>
          </ac:spMkLst>
        </pc:spChg>
        <pc:spChg chg="ord">
          <ac:chgData name="Bazelato, Bruno" userId="43bc1e41-4101-42ad-af76-29de502564e2" providerId="ADAL" clId="{0555EAD4-A091-4546-A5E5-94D1826A61A6}" dt="2018-09-11T16:13:14.490" v="4290" actId="171"/>
          <ac:spMkLst>
            <pc:docMk/>
            <pc:sldMk cId="2134445957" sldId="1058"/>
            <ac:spMk id="40" creationId="{2C649303-D4E8-4636-8D0D-F9C8A51D4A42}"/>
          </ac:spMkLst>
        </pc:spChg>
        <pc:spChg chg="add mod">
          <ac:chgData name="Bazelato, Bruno" userId="43bc1e41-4101-42ad-af76-29de502564e2" providerId="ADAL" clId="{0555EAD4-A091-4546-A5E5-94D1826A61A6}" dt="2018-09-11T16:14:34.404" v="4314" actId="1076"/>
          <ac:spMkLst>
            <pc:docMk/>
            <pc:sldMk cId="2134445957" sldId="1058"/>
            <ac:spMk id="41" creationId="{7E8A4D50-1D34-42B0-AA8F-106BAC5117DE}"/>
          </ac:spMkLst>
        </pc:spChg>
        <pc:spChg chg="add mod">
          <ac:chgData name="Bazelato, Bruno" userId="43bc1e41-4101-42ad-af76-29de502564e2" providerId="ADAL" clId="{0555EAD4-A091-4546-A5E5-94D1826A61A6}" dt="2018-09-11T16:13:55.642" v="4298" actId="1076"/>
          <ac:spMkLst>
            <pc:docMk/>
            <pc:sldMk cId="2134445957" sldId="1058"/>
            <ac:spMk id="42" creationId="{6C90B8D6-36CE-4C7A-BAD8-12DC5A4C1A00}"/>
          </ac:spMkLst>
        </pc:spChg>
        <pc:spChg chg="add mod">
          <ac:chgData name="Bazelato, Bruno" userId="43bc1e41-4101-42ad-af76-29de502564e2" providerId="ADAL" clId="{0555EAD4-A091-4546-A5E5-94D1826A61A6}" dt="2018-09-11T16:14:00.076" v="4300" actId="1076"/>
          <ac:spMkLst>
            <pc:docMk/>
            <pc:sldMk cId="2134445957" sldId="1058"/>
            <ac:spMk id="43" creationId="{9B11E9B7-5270-4DBA-9D42-565294B5E640}"/>
          </ac:spMkLst>
        </pc:spChg>
        <pc:spChg chg="add mod">
          <ac:chgData name="Bazelato, Bruno" userId="43bc1e41-4101-42ad-af76-29de502564e2" providerId="ADAL" clId="{0555EAD4-A091-4546-A5E5-94D1826A61A6}" dt="2018-09-11T16:14:02.184" v="4302" actId="1076"/>
          <ac:spMkLst>
            <pc:docMk/>
            <pc:sldMk cId="2134445957" sldId="1058"/>
            <ac:spMk id="44" creationId="{33D929CA-187A-4326-B431-6671A2417642}"/>
          </ac:spMkLst>
        </pc:spChg>
        <pc:spChg chg="add mod">
          <ac:chgData name="Bazelato, Bruno" userId="43bc1e41-4101-42ad-af76-29de502564e2" providerId="ADAL" clId="{0555EAD4-A091-4546-A5E5-94D1826A61A6}" dt="2018-09-11T16:14:06.911" v="4304" actId="1076"/>
          <ac:spMkLst>
            <pc:docMk/>
            <pc:sldMk cId="2134445957" sldId="1058"/>
            <ac:spMk id="45" creationId="{92290408-8F63-419D-945B-259956DD1ADE}"/>
          </ac:spMkLst>
        </pc:spChg>
        <pc:spChg chg="add mod">
          <ac:chgData name="Bazelato, Bruno" userId="43bc1e41-4101-42ad-af76-29de502564e2" providerId="ADAL" clId="{0555EAD4-A091-4546-A5E5-94D1826A61A6}" dt="2018-09-11T16:14:22.152" v="4307" actId="1076"/>
          <ac:spMkLst>
            <pc:docMk/>
            <pc:sldMk cId="2134445957" sldId="1058"/>
            <ac:spMk id="46" creationId="{97A34FC2-81A9-4117-B6A9-49B0F73693C8}"/>
          </ac:spMkLst>
        </pc:spChg>
        <pc:spChg chg="add mod">
          <ac:chgData name="Bazelato, Bruno" userId="43bc1e41-4101-42ad-af76-29de502564e2" providerId="ADAL" clId="{0555EAD4-A091-4546-A5E5-94D1826A61A6}" dt="2018-09-11T16:14:24.870" v="4309" actId="1076"/>
          <ac:spMkLst>
            <pc:docMk/>
            <pc:sldMk cId="2134445957" sldId="1058"/>
            <ac:spMk id="47" creationId="{06B581CC-9ED5-4015-AFEA-61C179837779}"/>
          </ac:spMkLst>
        </pc:spChg>
        <pc:spChg chg="add mod">
          <ac:chgData name="Bazelato, Bruno" userId="43bc1e41-4101-42ad-af76-29de502564e2" providerId="ADAL" clId="{0555EAD4-A091-4546-A5E5-94D1826A61A6}" dt="2018-09-11T16:14:28.558" v="4311" actId="1076"/>
          <ac:spMkLst>
            <pc:docMk/>
            <pc:sldMk cId="2134445957" sldId="1058"/>
            <ac:spMk id="48" creationId="{41C96164-E6D7-49B3-A6B9-C3BC7A54BD55}"/>
          </ac:spMkLst>
        </pc:spChg>
        <pc:spChg chg="add mod">
          <ac:chgData name="Bazelato, Bruno" userId="43bc1e41-4101-42ad-af76-29de502564e2" providerId="ADAL" clId="{0555EAD4-A091-4546-A5E5-94D1826A61A6}" dt="2018-09-11T16:14:31.607" v="4313" actId="1076"/>
          <ac:spMkLst>
            <pc:docMk/>
            <pc:sldMk cId="2134445957" sldId="1058"/>
            <ac:spMk id="49" creationId="{FA9BCB28-E87F-45C4-BC69-B32345A9C04F}"/>
          </ac:spMkLst>
        </pc:spChg>
        <pc:cxnChg chg="del">
          <ac:chgData name="Bazelato, Bruno" userId="43bc1e41-4101-42ad-af76-29de502564e2" providerId="ADAL" clId="{0555EAD4-A091-4546-A5E5-94D1826A61A6}" dt="2018-09-11T16:13:04.793" v="4289" actId="478"/>
          <ac:cxnSpMkLst>
            <pc:docMk/>
            <pc:sldMk cId="2134445957" sldId="1058"/>
            <ac:cxnSpMk id="7" creationId="{18261103-B967-485C-A349-1A69CEA171B5}"/>
          </ac:cxnSpMkLst>
        </pc:cxnChg>
      </pc:sldChg>
      <pc:sldChg chg="addSp delSp modSp add modAnim">
        <pc:chgData name="Bazelato, Bruno" userId="43bc1e41-4101-42ad-af76-29de502564e2" providerId="ADAL" clId="{0555EAD4-A091-4546-A5E5-94D1826A61A6}" dt="2018-09-11T16:42:50.127" v="5700" actId="1076"/>
        <pc:sldMkLst>
          <pc:docMk/>
          <pc:sldMk cId="1892732041" sldId="1059"/>
        </pc:sldMkLst>
        <pc:spChg chg="add mod">
          <ac:chgData name="Bazelato, Bruno" userId="43bc1e41-4101-42ad-af76-29de502564e2" providerId="ADAL" clId="{0555EAD4-A091-4546-A5E5-94D1826A61A6}" dt="2018-09-11T16:42:50.127" v="5700" actId="1076"/>
          <ac:spMkLst>
            <pc:docMk/>
            <pc:sldMk cId="1892732041" sldId="1059"/>
            <ac:spMk id="9" creationId="{1CE76426-64E6-4329-891F-7EAD6D0046B2}"/>
          </ac:spMkLst>
        </pc:spChg>
        <pc:spChg chg="mod">
          <ac:chgData name="Bazelato, Bruno" userId="43bc1e41-4101-42ad-af76-29de502564e2" providerId="ADAL" clId="{0555EAD4-A091-4546-A5E5-94D1826A61A6}" dt="2018-09-11T16:23:01.005" v="5140" actId="207"/>
          <ac:spMkLst>
            <pc:docMk/>
            <pc:sldMk cId="1892732041" sldId="1059"/>
            <ac:spMk id="16" creationId="{A7BEF9AA-FFC7-4A2E-AED5-12B49EAAF445}"/>
          </ac:spMkLst>
        </pc:spChg>
        <pc:spChg chg="del">
          <ac:chgData name="Bazelato, Bruno" userId="43bc1e41-4101-42ad-af76-29de502564e2" providerId="ADAL" clId="{0555EAD4-A091-4546-A5E5-94D1826A61A6}" dt="2018-09-11T16:16:21.843" v="4549" actId="478"/>
          <ac:spMkLst>
            <pc:docMk/>
            <pc:sldMk cId="1892732041" sldId="1059"/>
            <ac:spMk id="41" creationId="{7E8A4D50-1D34-42B0-AA8F-106BAC5117DE}"/>
          </ac:spMkLst>
        </pc:spChg>
        <pc:spChg chg="del">
          <ac:chgData name="Bazelato, Bruno" userId="43bc1e41-4101-42ad-af76-29de502564e2" providerId="ADAL" clId="{0555EAD4-A091-4546-A5E5-94D1826A61A6}" dt="2018-09-11T16:16:17.712" v="4545" actId="478"/>
          <ac:spMkLst>
            <pc:docMk/>
            <pc:sldMk cId="1892732041" sldId="1059"/>
            <ac:spMk id="42" creationId="{6C90B8D6-36CE-4C7A-BAD8-12DC5A4C1A00}"/>
          </ac:spMkLst>
        </pc:spChg>
        <pc:spChg chg="del">
          <ac:chgData name="Bazelato, Bruno" userId="43bc1e41-4101-42ad-af76-29de502564e2" providerId="ADAL" clId="{0555EAD4-A091-4546-A5E5-94D1826A61A6}" dt="2018-09-11T16:16:20.325" v="4548" actId="478"/>
          <ac:spMkLst>
            <pc:docMk/>
            <pc:sldMk cId="1892732041" sldId="1059"/>
            <ac:spMk id="43" creationId="{9B11E9B7-5270-4DBA-9D42-565294B5E640}"/>
          </ac:spMkLst>
        </pc:spChg>
        <pc:spChg chg="del">
          <ac:chgData name="Bazelato, Bruno" userId="43bc1e41-4101-42ad-af76-29de502564e2" providerId="ADAL" clId="{0555EAD4-A091-4546-A5E5-94D1826A61A6}" dt="2018-09-11T16:16:18.763" v="4546" actId="478"/>
          <ac:spMkLst>
            <pc:docMk/>
            <pc:sldMk cId="1892732041" sldId="1059"/>
            <ac:spMk id="44" creationId="{33D929CA-187A-4326-B431-6671A2417642}"/>
          </ac:spMkLst>
        </pc:spChg>
        <pc:spChg chg="del">
          <ac:chgData name="Bazelato, Bruno" userId="43bc1e41-4101-42ad-af76-29de502564e2" providerId="ADAL" clId="{0555EAD4-A091-4546-A5E5-94D1826A61A6}" dt="2018-09-11T16:16:19.593" v="4547" actId="478"/>
          <ac:spMkLst>
            <pc:docMk/>
            <pc:sldMk cId="1892732041" sldId="1059"/>
            <ac:spMk id="45" creationId="{92290408-8F63-419D-945B-259956DD1ADE}"/>
          </ac:spMkLst>
        </pc:spChg>
        <pc:spChg chg="del">
          <ac:chgData name="Bazelato, Bruno" userId="43bc1e41-4101-42ad-af76-29de502564e2" providerId="ADAL" clId="{0555EAD4-A091-4546-A5E5-94D1826A61A6}" dt="2018-09-11T16:16:23.065" v="4550" actId="478"/>
          <ac:spMkLst>
            <pc:docMk/>
            <pc:sldMk cId="1892732041" sldId="1059"/>
            <ac:spMk id="46" creationId="{97A34FC2-81A9-4117-B6A9-49B0F73693C8}"/>
          </ac:spMkLst>
        </pc:spChg>
        <pc:spChg chg="del">
          <ac:chgData name="Bazelato, Bruno" userId="43bc1e41-4101-42ad-af76-29de502564e2" providerId="ADAL" clId="{0555EAD4-A091-4546-A5E5-94D1826A61A6}" dt="2018-09-11T16:16:23.857" v="4551" actId="478"/>
          <ac:spMkLst>
            <pc:docMk/>
            <pc:sldMk cId="1892732041" sldId="1059"/>
            <ac:spMk id="47" creationId="{06B581CC-9ED5-4015-AFEA-61C179837779}"/>
          </ac:spMkLst>
        </pc:spChg>
        <pc:spChg chg="del">
          <ac:chgData name="Bazelato, Bruno" userId="43bc1e41-4101-42ad-af76-29de502564e2" providerId="ADAL" clId="{0555EAD4-A091-4546-A5E5-94D1826A61A6}" dt="2018-09-11T16:16:25.005" v="4552" actId="478"/>
          <ac:spMkLst>
            <pc:docMk/>
            <pc:sldMk cId="1892732041" sldId="1059"/>
            <ac:spMk id="48" creationId="{41C96164-E6D7-49B3-A6B9-C3BC7A54BD55}"/>
          </ac:spMkLst>
        </pc:spChg>
        <pc:spChg chg="del">
          <ac:chgData name="Bazelato, Bruno" userId="43bc1e41-4101-42ad-af76-29de502564e2" providerId="ADAL" clId="{0555EAD4-A091-4546-A5E5-94D1826A61A6}" dt="2018-09-11T16:16:26.165" v="4553" actId="478"/>
          <ac:spMkLst>
            <pc:docMk/>
            <pc:sldMk cId="1892732041" sldId="1059"/>
            <ac:spMk id="49" creationId="{FA9BCB28-E87F-45C4-BC69-B32345A9C04F}"/>
          </ac:spMkLst>
        </pc:spChg>
        <pc:spChg chg="add del mod">
          <ac:chgData name="Bazelato, Bruno" userId="43bc1e41-4101-42ad-af76-29de502564e2" providerId="ADAL" clId="{0555EAD4-A091-4546-A5E5-94D1826A61A6}" dt="2018-09-11T16:24:04.294" v="5149" actId="1076"/>
          <ac:spMkLst>
            <pc:docMk/>
            <pc:sldMk cId="1892732041" sldId="1059"/>
            <ac:spMk id="52" creationId="{5B2484CC-057E-45A1-AEF1-D8DC5CB715FD}"/>
          </ac:spMkLst>
        </pc:spChg>
        <pc:cxnChg chg="add mod">
          <ac:chgData name="Bazelato, Bruno" userId="43bc1e41-4101-42ad-af76-29de502564e2" providerId="ADAL" clId="{0555EAD4-A091-4546-A5E5-94D1826A61A6}" dt="2018-09-11T16:17:01.187" v="4557" actId="14100"/>
          <ac:cxnSpMkLst>
            <pc:docMk/>
            <pc:sldMk cId="1892732041" sldId="1059"/>
            <ac:cxnSpMk id="4" creationId="{A11C249F-F67B-40AB-8556-376E8B20F022}"/>
          </ac:cxnSpMkLst>
        </pc:cxnChg>
      </pc:sldChg>
      <pc:sldChg chg="addSp delSp modSp add modAnim">
        <pc:chgData name="Bazelato, Bruno" userId="43bc1e41-4101-42ad-af76-29de502564e2" providerId="ADAL" clId="{0555EAD4-A091-4546-A5E5-94D1826A61A6}" dt="2018-09-11T16:42:53.914" v="5701" actId="1037"/>
        <pc:sldMkLst>
          <pc:docMk/>
          <pc:sldMk cId="63221060" sldId="1060"/>
        </pc:sldMkLst>
        <pc:spChg chg="del">
          <ac:chgData name="Bazelato, Bruno" userId="43bc1e41-4101-42ad-af76-29de502564e2" providerId="ADAL" clId="{0555EAD4-A091-4546-A5E5-94D1826A61A6}" dt="2018-09-11T16:41:57.898" v="5699" actId="478"/>
          <ac:spMkLst>
            <pc:docMk/>
            <pc:sldMk cId="63221060" sldId="1060"/>
            <ac:spMk id="9" creationId="{1CE76426-64E6-4329-891F-7EAD6D0046B2}"/>
          </ac:spMkLst>
        </pc:spChg>
        <pc:spChg chg="mod">
          <ac:chgData name="Bazelato, Bruno" userId="43bc1e41-4101-42ad-af76-29de502564e2" providerId="ADAL" clId="{0555EAD4-A091-4546-A5E5-94D1826A61A6}" dt="2018-09-11T16:22:47.462" v="5136" actId="113"/>
          <ac:spMkLst>
            <pc:docMk/>
            <pc:sldMk cId="63221060" sldId="1060"/>
            <ac:spMk id="16" creationId="{A7BEF9AA-FFC7-4A2E-AED5-12B49EAAF445}"/>
          </ac:spMkLst>
        </pc:spChg>
        <pc:spChg chg="add del">
          <ac:chgData name="Bazelato, Bruno" userId="43bc1e41-4101-42ad-af76-29de502564e2" providerId="ADAL" clId="{0555EAD4-A091-4546-A5E5-94D1826A61A6}" dt="2018-09-11T16:26:32.414" v="5360" actId="1037"/>
          <ac:spMkLst>
            <pc:docMk/>
            <pc:sldMk cId="63221060" sldId="1060"/>
            <ac:spMk id="27" creationId="{3EBC261D-8A04-4466-B329-DC28A5606C2D}"/>
          </ac:spMkLst>
        </pc:spChg>
        <pc:spChg chg="add">
          <ac:chgData name="Bazelato, Bruno" userId="43bc1e41-4101-42ad-af76-29de502564e2" providerId="ADAL" clId="{0555EAD4-A091-4546-A5E5-94D1826A61A6}" dt="2018-09-11T16:24:05.535" v="5150" actId="1037"/>
          <ac:spMkLst>
            <pc:docMk/>
            <pc:sldMk cId="63221060" sldId="1060"/>
            <ac:spMk id="37" creationId="{6BDA60FB-B1A7-4488-910B-8148D62613FC}"/>
          </ac:spMkLst>
        </pc:spChg>
        <pc:spChg chg="add">
          <ac:chgData name="Bazelato, Bruno" userId="43bc1e41-4101-42ad-af76-29de502564e2" providerId="ADAL" clId="{0555EAD4-A091-4546-A5E5-94D1826A61A6}" dt="2018-09-11T16:42:53.914" v="5701" actId="1037"/>
          <ac:spMkLst>
            <pc:docMk/>
            <pc:sldMk cId="63221060" sldId="1060"/>
            <ac:spMk id="41" creationId="{51E37DEF-073E-4AB8-A6C8-67BDB240141A}"/>
          </ac:spMkLst>
        </pc:spChg>
      </pc:sldChg>
      <pc:sldChg chg="addSp delSp modSp add modAnim">
        <pc:chgData name="Bazelato, Bruno" userId="43bc1e41-4101-42ad-af76-29de502564e2" providerId="ADAL" clId="{0555EAD4-A091-4546-A5E5-94D1826A61A6}" dt="2018-09-11T16:28:21.961" v="5466" actId="1037"/>
        <pc:sldMkLst>
          <pc:docMk/>
          <pc:sldMk cId="4140226694" sldId="1061"/>
        </pc:sldMkLst>
        <pc:spChg chg="del">
          <ac:chgData name="Bazelato, Bruno" userId="43bc1e41-4101-42ad-af76-29de502564e2" providerId="ADAL" clId="{0555EAD4-A091-4546-A5E5-94D1826A61A6}" dt="2018-09-11T16:25:59.696" v="5339" actId="478"/>
          <ac:spMkLst>
            <pc:docMk/>
            <pc:sldMk cId="4140226694" sldId="1061"/>
            <ac:spMk id="2" creationId="{A112FC0B-F1C6-4B63-AF79-3E195A04566C}"/>
          </ac:spMkLst>
        </pc:spChg>
        <pc:spChg chg="del">
          <ac:chgData name="Bazelato, Bruno" userId="43bc1e41-4101-42ad-af76-29de502564e2" providerId="ADAL" clId="{0555EAD4-A091-4546-A5E5-94D1826A61A6}" dt="2018-09-11T16:26:17.890" v="5356" actId="478"/>
          <ac:spMkLst>
            <pc:docMk/>
            <pc:sldMk cId="4140226694" sldId="1061"/>
            <ac:spMk id="9" creationId="{1CE76426-64E6-4329-891F-7EAD6D0046B2}"/>
          </ac:spMkLst>
        </pc:spChg>
        <pc:spChg chg="mod">
          <ac:chgData name="Bazelato, Bruno" userId="43bc1e41-4101-42ad-af76-29de502564e2" providerId="ADAL" clId="{0555EAD4-A091-4546-A5E5-94D1826A61A6}" dt="2018-09-11T16:27:56.818" v="5462" actId="20577"/>
          <ac:spMkLst>
            <pc:docMk/>
            <pc:sldMk cId="4140226694" sldId="1061"/>
            <ac:spMk id="16" creationId="{A7BEF9AA-FFC7-4A2E-AED5-12B49EAAF445}"/>
          </ac:spMkLst>
        </pc:spChg>
        <pc:spChg chg="del">
          <ac:chgData name="Bazelato, Bruno" userId="43bc1e41-4101-42ad-af76-29de502564e2" providerId="ADAL" clId="{0555EAD4-A091-4546-A5E5-94D1826A61A6}" dt="2018-09-11T16:26:00.552" v="5340" actId="478"/>
          <ac:spMkLst>
            <pc:docMk/>
            <pc:sldMk cId="4140226694" sldId="1061"/>
            <ac:spMk id="19" creationId="{4A14445B-F6CF-47D6-A6D8-2DB9FE7415CF}"/>
          </ac:spMkLst>
        </pc:spChg>
        <pc:spChg chg="del">
          <ac:chgData name="Bazelato, Bruno" userId="43bc1e41-4101-42ad-af76-29de502564e2" providerId="ADAL" clId="{0555EAD4-A091-4546-A5E5-94D1826A61A6}" dt="2018-09-11T16:26:02.455" v="5343" actId="478"/>
          <ac:spMkLst>
            <pc:docMk/>
            <pc:sldMk cId="4140226694" sldId="1061"/>
            <ac:spMk id="20" creationId="{FCCC3ACA-F290-40A9-B86D-0359F9B210F3}"/>
          </ac:spMkLst>
        </pc:spChg>
        <pc:spChg chg="del">
          <ac:chgData name="Bazelato, Bruno" userId="43bc1e41-4101-42ad-af76-29de502564e2" providerId="ADAL" clId="{0555EAD4-A091-4546-A5E5-94D1826A61A6}" dt="2018-09-11T16:25:57.642" v="5338" actId="478"/>
          <ac:spMkLst>
            <pc:docMk/>
            <pc:sldMk cId="4140226694" sldId="1061"/>
            <ac:spMk id="22" creationId="{55D48815-9E8D-4611-A0F4-E7A77C324E65}"/>
          </ac:spMkLst>
        </pc:spChg>
        <pc:spChg chg="del">
          <ac:chgData name="Bazelato, Bruno" userId="43bc1e41-4101-42ad-af76-29de502564e2" providerId="ADAL" clId="{0555EAD4-A091-4546-A5E5-94D1826A61A6}" dt="2018-09-11T16:26:03.142" v="5344" actId="478"/>
          <ac:spMkLst>
            <pc:docMk/>
            <pc:sldMk cId="4140226694" sldId="1061"/>
            <ac:spMk id="24" creationId="{817D8AEF-C049-449A-9AB1-BC53402F529D}"/>
          </ac:spMkLst>
        </pc:spChg>
        <pc:spChg chg="del">
          <ac:chgData name="Bazelato, Bruno" userId="43bc1e41-4101-42ad-af76-29de502564e2" providerId="ADAL" clId="{0555EAD4-A091-4546-A5E5-94D1826A61A6}" dt="2018-09-11T16:26:01.115" v="5341" actId="478"/>
          <ac:spMkLst>
            <pc:docMk/>
            <pc:sldMk cId="4140226694" sldId="1061"/>
            <ac:spMk id="26" creationId="{6CC30E84-122D-4027-A63E-F7FECD7A5083}"/>
          </ac:spMkLst>
        </pc:spChg>
        <pc:spChg chg="del">
          <ac:chgData name="Bazelato, Bruno" userId="43bc1e41-4101-42ad-af76-29de502564e2" providerId="ADAL" clId="{0555EAD4-A091-4546-A5E5-94D1826A61A6}" dt="2018-09-11T16:26:01.690" v="5342" actId="478"/>
          <ac:spMkLst>
            <pc:docMk/>
            <pc:sldMk cId="4140226694" sldId="1061"/>
            <ac:spMk id="27" creationId="{3EBC261D-8A04-4466-B329-DC28A5606C2D}"/>
          </ac:spMkLst>
        </pc:spChg>
        <pc:spChg chg="del">
          <ac:chgData name="Bazelato, Bruno" userId="43bc1e41-4101-42ad-af76-29de502564e2" providerId="ADAL" clId="{0555EAD4-A091-4546-A5E5-94D1826A61A6}" dt="2018-09-11T16:26:05.832" v="5348" actId="478"/>
          <ac:spMkLst>
            <pc:docMk/>
            <pc:sldMk cId="4140226694" sldId="1061"/>
            <ac:spMk id="28" creationId="{D3291D87-8F51-4621-84A7-82EC3E193785}"/>
          </ac:spMkLst>
        </pc:spChg>
        <pc:spChg chg="add del">
          <ac:chgData name="Bazelato, Bruno" userId="43bc1e41-4101-42ad-af76-29de502564e2" providerId="ADAL" clId="{0555EAD4-A091-4546-A5E5-94D1826A61A6}" dt="2018-09-11T16:26:04.616" v="5346" actId="478"/>
          <ac:spMkLst>
            <pc:docMk/>
            <pc:sldMk cId="4140226694" sldId="1061"/>
            <ac:spMk id="30" creationId="{554F38AB-BC78-407F-9975-18203844F96E}"/>
          </ac:spMkLst>
        </pc:spChg>
        <pc:spChg chg="add del">
          <ac:chgData name="Bazelato, Bruno" userId="43bc1e41-4101-42ad-af76-29de502564e2" providerId="ADAL" clId="{0555EAD4-A091-4546-A5E5-94D1826A61A6}" dt="2018-09-11T16:26:04.015" v="5345" actId="478"/>
          <ac:spMkLst>
            <pc:docMk/>
            <pc:sldMk cId="4140226694" sldId="1061"/>
            <ac:spMk id="31" creationId="{AF4DDDB7-C53A-4B88-91F1-AEF25DD18DC7}"/>
          </ac:spMkLst>
        </pc:spChg>
        <pc:spChg chg="add del">
          <ac:chgData name="Bazelato, Bruno" userId="43bc1e41-4101-42ad-af76-29de502564e2" providerId="ADAL" clId="{0555EAD4-A091-4546-A5E5-94D1826A61A6}" dt="2018-09-11T16:26:06.406" v="5349" actId="478"/>
          <ac:spMkLst>
            <pc:docMk/>
            <pc:sldMk cId="4140226694" sldId="1061"/>
            <ac:spMk id="32" creationId="{874E0B2E-E9FD-4638-845D-0E9FD9ACF8E3}"/>
          </ac:spMkLst>
        </pc:spChg>
        <pc:spChg chg="del">
          <ac:chgData name="Bazelato, Bruno" userId="43bc1e41-4101-42ad-af76-29de502564e2" providerId="ADAL" clId="{0555EAD4-A091-4546-A5E5-94D1826A61A6}" dt="2018-09-11T16:26:07.036" v="5350" actId="478"/>
          <ac:spMkLst>
            <pc:docMk/>
            <pc:sldMk cId="4140226694" sldId="1061"/>
            <ac:spMk id="33" creationId="{620CBA51-4B93-46B5-BEB9-C8FF820A72C8}"/>
          </ac:spMkLst>
        </pc:spChg>
        <pc:spChg chg="add del">
          <ac:chgData name="Bazelato, Bruno" userId="43bc1e41-4101-42ad-af76-29de502564e2" providerId="ADAL" clId="{0555EAD4-A091-4546-A5E5-94D1826A61A6}" dt="2018-09-11T16:26:05.203" v="5347" actId="478"/>
          <ac:spMkLst>
            <pc:docMk/>
            <pc:sldMk cId="4140226694" sldId="1061"/>
            <ac:spMk id="34" creationId="{F7DA3D9F-321F-463A-A4B6-4BE3002F713E}"/>
          </ac:spMkLst>
        </pc:spChg>
        <pc:spChg chg="del">
          <ac:chgData name="Bazelato, Bruno" userId="43bc1e41-4101-42ad-af76-29de502564e2" providerId="ADAL" clId="{0555EAD4-A091-4546-A5E5-94D1826A61A6}" dt="2018-09-11T16:26:11.443" v="5354" actId="478"/>
          <ac:spMkLst>
            <pc:docMk/>
            <pc:sldMk cId="4140226694" sldId="1061"/>
            <ac:spMk id="35" creationId="{47665207-75AC-4498-A36D-47EE539789FF}"/>
          </ac:spMkLst>
        </pc:spChg>
        <pc:spChg chg="del mod">
          <ac:chgData name="Bazelato, Bruno" userId="43bc1e41-4101-42ad-af76-29de502564e2" providerId="ADAL" clId="{0555EAD4-A091-4546-A5E5-94D1826A61A6}" dt="2018-09-11T16:26:09.780" v="5352" actId="478"/>
          <ac:spMkLst>
            <pc:docMk/>
            <pc:sldMk cId="4140226694" sldId="1061"/>
            <ac:spMk id="36" creationId="{100F0E30-7B3D-4280-8075-BDC62D1894B6}"/>
          </ac:spMkLst>
        </pc:spChg>
        <pc:spChg chg="del">
          <ac:chgData name="Bazelato, Bruno" userId="43bc1e41-4101-42ad-af76-29de502564e2" providerId="ADAL" clId="{0555EAD4-A091-4546-A5E5-94D1826A61A6}" dt="2018-09-11T16:26:10.625" v="5353" actId="478"/>
          <ac:spMkLst>
            <pc:docMk/>
            <pc:sldMk cId="4140226694" sldId="1061"/>
            <ac:spMk id="40" creationId="{2C649303-D4E8-4636-8D0D-F9C8A51D4A42}"/>
          </ac:spMkLst>
        </pc:spChg>
        <pc:spChg chg="add">
          <ac:chgData name="Bazelato, Bruno" userId="43bc1e41-4101-42ad-af76-29de502564e2" providerId="ADAL" clId="{0555EAD4-A091-4546-A5E5-94D1826A61A6}" dt="2018-09-11T16:26:36.826" v="5361" actId="1037"/>
          <ac:spMkLst>
            <pc:docMk/>
            <pc:sldMk cId="4140226694" sldId="1061"/>
            <ac:spMk id="41" creationId="{E6C5ACC4-8C49-4D65-A6F6-5EAFBCB6A865}"/>
          </ac:spMkLst>
        </pc:spChg>
        <pc:spChg chg="add">
          <ac:chgData name="Bazelato, Bruno" userId="43bc1e41-4101-42ad-af76-29de502564e2" providerId="ADAL" clId="{0555EAD4-A091-4546-A5E5-94D1826A61A6}" dt="2018-09-11T16:28:04.797" v="5463" actId="1037"/>
          <ac:spMkLst>
            <pc:docMk/>
            <pc:sldMk cId="4140226694" sldId="1061"/>
            <ac:spMk id="42" creationId="{B0B9F2B7-53B5-4316-AFCB-3537B8CF359F}"/>
          </ac:spMkLst>
        </pc:spChg>
        <pc:cxnChg chg="mod">
          <ac:chgData name="Bazelato, Bruno" userId="43bc1e41-4101-42ad-af76-29de502564e2" providerId="ADAL" clId="{0555EAD4-A091-4546-A5E5-94D1826A61A6}" dt="2018-09-11T16:26:25.737" v="5358" actId="14100"/>
          <ac:cxnSpMkLst>
            <pc:docMk/>
            <pc:sldMk cId="4140226694" sldId="1061"/>
            <ac:cxnSpMk id="4" creationId="{A11C249F-F67B-40AB-8556-376E8B20F022}"/>
          </ac:cxnSpMkLst>
        </pc:cxnChg>
      </pc:sldChg>
      <pc:sldChg chg="addSp delSp modSp add delAnim modAnim">
        <pc:chgData name="Bazelato, Bruno" userId="43bc1e41-4101-42ad-af76-29de502564e2" providerId="ADAL" clId="{0555EAD4-A091-4546-A5E5-94D1826A61A6}" dt="2018-09-11T16:31:32.747" v="5689" actId="1037"/>
        <pc:sldMkLst>
          <pc:docMk/>
          <pc:sldMk cId="1216894362" sldId="1062"/>
        </pc:sldMkLst>
        <pc:spChg chg="mod">
          <ac:chgData name="Bazelato, Bruno" userId="43bc1e41-4101-42ad-af76-29de502564e2" providerId="ADAL" clId="{0555EAD4-A091-4546-A5E5-94D1826A61A6}" dt="2018-09-11T16:31:28.935" v="5688" actId="20577"/>
          <ac:spMkLst>
            <pc:docMk/>
            <pc:sldMk cId="1216894362" sldId="1062"/>
            <ac:spMk id="16" creationId="{A7BEF9AA-FFC7-4A2E-AED5-12B49EAAF445}"/>
          </ac:spMkLst>
        </pc:spChg>
        <pc:cxnChg chg="add del mod">
          <ac:chgData name="Bazelato, Bruno" userId="43bc1e41-4101-42ad-af76-29de502564e2" providerId="ADAL" clId="{0555EAD4-A091-4546-A5E5-94D1826A61A6}" dt="2018-09-11T16:30:15.196" v="5569" actId="478"/>
          <ac:cxnSpMkLst>
            <pc:docMk/>
            <pc:sldMk cId="1216894362" sldId="1062"/>
            <ac:cxnSpMk id="17" creationId="{C12E0E6C-FBBD-461B-8588-9542E827BE93}"/>
          </ac:cxnSpMkLst>
        </pc:cxnChg>
      </pc:sldChg>
      <pc:sldChg chg="addSp delSp modSp add">
        <pc:chgData name="Bazelato, Bruno" userId="43bc1e41-4101-42ad-af76-29de502564e2" providerId="ADAL" clId="{0555EAD4-A091-4546-A5E5-94D1826A61A6}" dt="2018-09-12T21:46:49.442" v="8360" actId="1076"/>
        <pc:sldMkLst>
          <pc:docMk/>
          <pc:sldMk cId="4253516684" sldId="1063"/>
        </pc:sldMkLst>
        <pc:spChg chg="add del mod">
          <ac:chgData name="Bazelato, Bruno" userId="43bc1e41-4101-42ad-af76-29de502564e2" providerId="ADAL" clId="{0555EAD4-A091-4546-A5E5-94D1826A61A6}" dt="2018-09-11T20:54:19.134" v="8218" actId="478"/>
          <ac:spMkLst>
            <pc:docMk/>
            <pc:sldMk cId="4253516684" sldId="1063"/>
            <ac:spMk id="7" creationId="{096E5D77-A2D0-4FE8-86E8-E58E2B5E2F0C}"/>
          </ac:spMkLst>
        </pc:spChg>
        <pc:spChg chg="mod">
          <ac:chgData name="Bazelato, Bruno" userId="43bc1e41-4101-42ad-af76-29de502564e2" providerId="ADAL" clId="{0555EAD4-A091-4546-A5E5-94D1826A61A6}" dt="2018-09-11T20:55:06.223" v="8234" actId="20577"/>
          <ac:spMkLst>
            <pc:docMk/>
            <pc:sldMk cId="4253516684" sldId="1063"/>
            <ac:spMk id="8" creationId="{26494DD1-F9C1-4057-A296-67711FCE2043}"/>
          </ac:spMkLst>
        </pc:spChg>
        <pc:spChg chg="add del">
          <ac:chgData name="Bazelato, Bruno" userId="43bc1e41-4101-42ad-af76-29de502564e2" providerId="ADAL" clId="{0555EAD4-A091-4546-A5E5-94D1826A61A6}" dt="2018-09-11T20:54:18.017" v="8215" actId="478"/>
          <ac:spMkLst>
            <pc:docMk/>
            <pc:sldMk cId="4253516684" sldId="1063"/>
            <ac:spMk id="9" creationId="{A66C8049-62DC-432E-A9B9-35D9964332A2}"/>
          </ac:spMkLst>
        </pc:spChg>
        <pc:spChg chg="del">
          <ac:chgData name="Bazelato, Bruno" userId="43bc1e41-4101-42ad-af76-29de502564e2" providerId="ADAL" clId="{0555EAD4-A091-4546-A5E5-94D1826A61A6}" dt="2018-09-11T16:53:45.841" v="5900" actId="478"/>
          <ac:spMkLst>
            <pc:docMk/>
            <pc:sldMk cId="4253516684" sldId="1063"/>
            <ac:spMk id="13" creationId="{7BCA1733-40D1-480D-8C04-18A6E7F427A1}"/>
          </ac:spMkLst>
        </pc:spChg>
        <pc:spChg chg="del mod">
          <ac:chgData name="Bazelato, Bruno" userId="43bc1e41-4101-42ad-af76-29de502564e2" providerId="ADAL" clId="{0555EAD4-A091-4546-A5E5-94D1826A61A6}" dt="2018-09-11T20:54:18.019" v="8217" actId="1037"/>
          <ac:spMkLst>
            <pc:docMk/>
            <pc:sldMk cId="4253516684" sldId="1063"/>
            <ac:spMk id="16" creationId="{A7BEF9AA-FFC7-4A2E-AED5-12B49EAAF445}"/>
          </ac:spMkLst>
        </pc:spChg>
        <pc:picChg chg="add del mod">
          <ac:chgData name="Bazelato, Bruno" userId="43bc1e41-4101-42ad-af76-29de502564e2" providerId="ADAL" clId="{0555EAD4-A091-4546-A5E5-94D1826A61A6}" dt="2018-09-11T20:54:03.955" v="8202" actId="478"/>
          <ac:picMkLst>
            <pc:docMk/>
            <pc:sldMk cId="4253516684" sldId="1063"/>
            <ac:picMk id="3" creationId="{D15A340B-ACCB-467E-9221-376BEBF5F521}"/>
          </ac:picMkLst>
        </pc:picChg>
        <pc:picChg chg="add mod">
          <ac:chgData name="Bazelato, Bruno" userId="43bc1e41-4101-42ad-af76-29de502564e2" providerId="ADAL" clId="{0555EAD4-A091-4546-A5E5-94D1826A61A6}" dt="2018-09-12T21:46:49.442" v="8360" actId="1076"/>
          <ac:picMkLst>
            <pc:docMk/>
            <pc:sldMk cId="4253516684" sldId="1063"/>
            <ac:picMk id="11" creationId="{DE8EF2BD-B007-498B-82A1-56A60766C2C3}"/>
          </ac:picMkLst>
        </pc:picChg>
        <pc:picChg chg="add del mod">
          <ac:chgData name="Bazelato, Bruno" userId="43bc1e41-4101-42ad-af76-29de502564e2" providerId="ADAL" clId="{0555EAD4-A091-4546-A5E5-94D1826A61A6}" dt="2018-09-12T21:46:35.416" v="8355" actId="478"/>
          <ac:picMkLst>
            <pc:docMk/>
            <pc:sldMk cId="4253516684" sldId="1063"/>
            <ac:picMk id="15" creationId="{0B2A090A-380E-491C-AACE-6492D7971AFE}"/>
          </ac:picMkLst>
        </pc:picChg>
        <pc:picChg chg="add del mod">
          <ac:chgData name="Bazelato, Bruno" userId="43bc1e41-4101-42ad-af76-29de502564e2" providerId="ADAL" clId="{0555EAD4-A091-4546-A5E5-94D1826A61A6}" dt="2018-09-12T21:46:33.943" v="8354" actId="478"/>
          <ac:picMkLst>
            <pc:docMk/>
            <pc:sldMk cId="4253516684" sldId="1063"/>
            <ac:picMk id="18" creationId="{EE8EA9EB-6DE5-46C7-8E0D-64CB6F904A5E}"/>
          </ac:picMkLst>
        </pc:picChg>
        <pc:picChg chg="add del mod">
          <ac:chgData name="Bazelato, Bruno" userId="43bc1e41-4101-42ad-af76-29de502564e2" providerId="ADAL" clId="{0555EAD4-A091-4546-A5E5-94D1826A61A6}" dt="2018-09-12T21:46:46.864" v="8359" actId="1076"/>
          <ac:picMkLst>
            <pc:docMk/>
            <pc:sldMk cId="4253516684" sldId="1063"/>
            <ac:picMk id="20" creationId="{A53E863D-6455-4BD9-86F5-852AD9855090}"/>
          </ac:picMkLst>
        </pc:picChg>
      </pc:sldChg>
      <pc:sldChg chg="addSp delSp modSp add">
        <pc:chgData name="Bazelato, Bruno" userId="43bc1e41-4101-42ad-af76-29de502564e2" providerId="ADAL" clId="{0555EAD4-A091-4546-A5E5-94D1826A61A6}" dt="2018-09-11T17:37:34.221" v="6126" actId="1076"/>
        <pc:sldMkLst>
          <pc:docMk/>
          <pc:sldMk cId="3094521732" sldId="1064"/>
        </pc:sldMkLst>
        <pc:spChg chg="mod">
          <ac:chgData name="Bazelato, Bruno" userId="43bc1e41-4101-42ad-af76-29de502564e2" providerId="ADAL" clId="{0555EAD4-A091-4546-A5E5-94D1826A61A6}" dt="2018-09-11T17:37:20.579" v="6124" actId="20577"/>
          <ac:spMkLst>
            <pc:docMk/>
            <pc:sldMk cId="3094521732" sldId="1064"/>
            <ac:spMk id="16" creationId="{A7BEF9AA-FFC7-4A2E-AED5-12B49EAAF445}"/>
          </ac:spMkLst>
        </pc:spChg>
        <pc:picChg chg="del">
          <ac:chgData name="Bazelato, Bruno" userId="43bc1e41-4101-42ad-af76-29de502564e2" providerId="ADAL" clId="{0555EAD4-A091-4546-A5E5-94D1826A61A6}" dt="2018-09-11T17:02:24.815" v="6015" actId="478"/>
          <ac:picMkLst>
            <pc:docMk/>
            <pc:sldMk cId="3094521732" sldId="1064"/>
            <ac:picMk id="3" creationId="{D15A340B-ACCB-467E-9221-376BEBF5F521}"/>
          </ac:picMkLst>
        </pc:picChg>
        <pc:picChg chg="add mod modCrop">
          <ac:chgData name="Bazelato, Bruno" userId="43bc1e41-4101-42ad-af76-29de502564e2" providerId="ADAL" clId="{0555EAD4-A091-4546-A5E5-94D1826A61A6}" dt="2018-09-11T17:37:34.221" v="6126" actId="1076"/>
          <ac:picMkLst>
            <pc:docMk/>
            <pc:sldMk cId="3094521732" sldId="1064"/>
            <ac:picMk id="7" creationId="{CD29B0BA-2903-4DDC-BBC3-4749EDA2F857}"/>
          </ac:picMkLst>
        </pc:picChg>
      </pc:sldChg>
      <pc:sldChg chg="delSp modSp add modAnim">
        <pc:chgData name="Bazelato, Bruno" userId="43bc1e41-4101-42ad-af76-29de502564e2" providerId="ADAL" clId="{0555EAD4-A091-4546-A5E5-94D1826A61A6}" dt="2018-09-12T21:57:35.371" v="8361" actId="14100"/>
        <pc:sldMkLst>
          <pc:docMk/>
          <pc:sldMk cId="68963151" sldId="1065"/>
        </pc:sldMkLst>
        <pc:spChg chg="mod">
          <ac:chgData name="Bazelato, Bruno" userId="43bc1e41-4101-42ad-af76-29de502564e2" providerId="ADAL" clId="{0555EAD4-A091-4546-A5E5-94D1826A61A6}" dt="2018-09-11T19:49:07.871" v="7341" actId="20577"/>
          <ac:spMkLst>
            <pc:docMk/>
            <pc:sldMk cId="68963151" sldId="1065"/>
            <ac:spMk id="16" creationId="{A7BEF9AA-FFC7-4A2E-AED5-12B49EAAF445}"/>
          </ac:spMkLst>
        </pc:spChg>
        <pc:picChg chg="del">
          <ac:chgData name="Bazelato, Bruno" userId="43bc1e41-4101-42ad-af76-29de502564e2" providerId="ADAL" clId="{0555EAD4-A091-4546-A5E5-94D1826A61A6}" dt="2018-09-11T17:47:41.663" v="6128" actId="478"/>
          <ac:picMkLst>
            <pc:docMk/>
            <pc:sldMk cId="68963151" sldId="1065"/>
            <ac:picMk id="7" creationId="{CD29B0BA-2903-4DDC-BBC3-4749EDA2F857}"/>
          </ac:picMkLst>
        </pc:picChg>
      </pc:sldChg>
      <pc:sldChg chg="addSp modSp add modAnim">
        <pc:chgData name="Bazelato, Bruno" userId="43bc1e41-4101-42ad-af76-29de502564e2" providerId="ADAL" clId="{0555EAD4-A091-4546-A5E5-94D1826A61A6}" dt="2018-09-11T18:04:18.224" v="6660" actId="1037"/>
        <pc:sldMkLst>
          <pc:docMk/>
          <pc:sldMk cId="4148374631" sldId="1066"/>
        </pc:sldMkLst>
        <pc:spChg chg="mod">
          <ac:chgData name="Bazelato, Bruno" userId="43bc1e41-4101-42ad-af76-29de502564e2" providerId="ADAL" clId="{0555EAD4-A091-4546-A5E5-94D1826A61A6}" dt="2018-09-11T18:03:59.359" v="6658" actId="207"/>
          <ac:spMkLst>
            <pc:docMk/>
            <pc:sldMk cId="4148374631" sldId="1066"/>
            <ac:spMk id="16" creationId="{A7BEF9AA-FFC7-4A2E-AED5-12B49EAAF445}"/>
          </ac:spMkLst>
        </pc:spChg>
        <pc:grpChg chg="add mod">
          <ac:chgData name="Bazelato, Bruno" userId="43bc1e41-4101-42ad-af76-29de502564e2" providerId="ADAL" clId="{0555EAD4-A091-4546-A5E5-94D1826A61A6}" dt="2018-09-11T18:01:44.700" v="6619" actId="1076"/>
          <ac:grpSpMkLst>
            <pc:docMk/>
            <pc:sldMk cId="4148374631" sldId="1066"/>
            <ac:grpSpMk id="10" creationId="{4FB5A334-8985-4312-9DDA-F3A064B53C4F}"/>
          </ac:grpSpMkLst>
        </pc:grpChg>
        <pc:grpChg chg="add mod">
          <ac:chgData name="Bazelato, Bruno" userId="43bc1e41-4101-42ad-af76-29de502564e2" providerId="ADAL" clId="{0555EAD4-A091-4546-A5E5-94D1826A61A6}" dt="2018-09-11T18:01:38.599" v="6618" actId="1076"/>
          <ac:grpSpMkLst>
            <pc:docMk/>
            <pc:sldMk cId="4148374631" sldId="1066"/>
            <ac:grpSpMk id="13" creationId="{173FE89B-86E7-4172-9265-DBA2359A6761}"/>
          </ac:grpSpMkLst>
        </pc:grpChg>
        <pc:grpChg chg="add mod">
          <ac:chgData name="Bazelato, Bruno" userId="43bc1e41-4101-42ad-af76-29de502564e2" providerId="ADAL" clId="{0555EAD4-A091-4546-A5E5-94D1826A61A6}" dt="2018-09-11T18:01:49.542" v="6620" actId="1076"/>
          <ac:grpSpMkLst>
            <pc:docMk/>
            <pc:sldMk cId="4148374631" sldId="1066"/>
            <ac:grpSpMk id="18" creationId="{04C49FAC-7C46-48E8-BE6F-84B249ECD084}"/>
          </ac:grpSpMkLst>
        </pc:grpChg>
        <pc:grpChg chg="add mod">
          <ac:chgData name="Bazelato, Bruno" userId="43bc1e41-4101-42ad-af76-29de502564e2" providerId="ADAL" clId="{0555EAD4-A091-4546-A5E5-94D1826A61A6}" dt="2018-09-11T18:02:22.553" v="6629" actId="14100"/>
          <ac:grpSpMkLst>
            <pc:docMk/>
            <pc:sldMk cId="4148374631" sldId="1066"/>
            <ac:grpSpMk id="21" creationId="{34277194-61D7-4888-B61F-35CB7927FE89}"/>
          </ac:grpSpMkLst>
        </pc:grpChg>
        <pc:grpChg chg="add mod">
          <ac:chgData name="Bazelato, Bruno" userId="43bc1e41-4101-42ad-af76-29de502564e2" providerId="ADAL" clId="{0555EAD4-A091-4546-A5E5-94D1826A61A6}" dt="2018-09-11T18:02:14.924" v="6628" actId="1037"/>
          <ac:grpSpMkLst>
            <pc:docMk/>
            <pc:sldMk cId="4148374631" sldId="1066"/>
            <ac:grpSpMk id="24" creationId="{17E51D52-33E8-4C9E-BA93-2561AA021B53}"/>
          </ac:grpSpMkLst>
        </pc:grpChg>
      </pc:sldChg>
      <pc:sldChg chg="addSp delSp modSp add delAnim modAnim">
        <pc:chgData name="Bazelato, Bruno" userId="43bc1e41-4101-42ad-af76-29de502564e2" providerId="ADAL" clId="{0555EAD4-A091-4546-A5E5-94D1826A61A6}" dt="2018-09-11T18:19:26.301" v="6823" actId="20577"/>
        <pc:sldMkLst>
          <pc:docMk/>
          <pc:sldMk cId="2370889582" sldId="1067"/>
        </pc:sldMkLst>
        <pc:spChg chg="mod">
          <ac:chgData name="Bazelato, Bruno" userId="43bc1e41-4101-42ad-af76-29de502564e2" providerId="ADAL" clId="{0555EAD4-A091-4546-A5E5-94D1826A61A6}" dt="2018-09-11T18:19:26.301" v="6823" actId="20577"/>
          <ac:spMkLst>
            <pc:docMk/>
            <pc:sldMk cId="2370889582" sldId="1067"/>
            <ac:spMk id="9" creationId="{A66C8049-62DC-432E-A9B9-35D9964332A2}"/>
          </ac:spMkLst>
        </pc:spChg>
        <pc:spChg chg="add del mod">
          <ac:chgData name="Bazelato, Bruno" userId="43bc1e41-4101-42ad-af76-29de502564e2" providerId="ADAL" clId="{0555EAD4-A091-4546-A5E5-94D1826A61A6}" dt="2018-09-11T18:17:50.074" v="6821" actId="20577"/>
          <ac:spMkLst>
            <pc:docMk/>
            <pc:sldMk cId="2370889582" sldId="1067"/>
            <ac:spMk id="16" creationId="{A7BEF9AA-FFC7-4A2E-AED5-12B49EAAF445}"/>
          </ac:spMkLst>
        </pc:spChg>
        <pc:grpChg chg="del">
          <ac:chgData name="Bazelato, Bruno" userId="43bc1e41-4101-42ad-af76-29de502564e2" providerId="ADAL" clId="{0555EAD4-A091-4546-A5E5-94D1826A61A6}" dt="2018-09-11T18:06:33.042" v="6664" actId="478"/>
          <ac:grpSpMkLst>
            <pc:docMk/>
            <pc:sldMk cId="2370889582" sldId="1067"/>
            <ac:grpSpMk id="10" creationId="{4FB5A334-8985-4312-9DDA-F3A064B53C4F}"/>
          </ac:grpSpMkLst>
        </pc:grpChg>
        <pc:grpChg chg="del">
          <ac:chgData name="Bazelato, Bruno" userId="43bc1e41-4101-42ad-af76-29de502564e2" providerId="ADAL" clId="{0555EAD4-A091-4546-A5E5-94D1826A61A6}" dt="2018-09-11T18:06:33.042" v="6664" actId="478"/>
          <ac:grpSpMkLst>
            <pc:docMk/>
            <pc:sldMk cId="2370889582" sldId="1067"/>
            <ac:grpSpMk id="13" creationId="{173FE89B-86E7-4172-9265-DBA2359A6761}"/>
          </ac:grpSpMkLst>
        </pc:grpChg>
        <pc:grpChg chg="del">
          <ac:chgData name="Bazelato, Bruno" userId="43bc1e41-4101-42ad-af76-29de502564e2" providerId="ADAL" clId="{0555EAD4-A091-4546-A5E5-94D1826A61A6}" dt="2018-09-11T18:06:33.042" v="6664" actId="478"/>
          <ac:grpSpMkLst>
            <pc:docMk/>
            <pc:sldMk cId="2370889582" sldId="1067"/>
            <ac:grpSpMk id="18" creationId="{04C49FAC-7C46-48E8-BE6F-84B249ECD084}"/>
          </ac:grpSpMkLst>
        </pc:grpChg>
        <pc:grpChg chg="del">
          <ac:chgData name="Bazelato, Bruno" userId="43bc1e41-4101-42ad-af76-29de502564e2" providerId="ADAL" clId="{0555EAD4-A091-4546-A5E5-94D1826A61A6}" dt="2018-09-11T18:06:33.042" v="6664" actId="478"/>
          <ac:grpSpMkLst>
            <pc:docMk/>
            <pc:sldMk cId="2370889582" sldId="1067"/>
            <ac:grpSpMk id="21" creationId="{34277194-61D7-4888-B61F-35CB7927FE89}"/>
          </ac:grpSpMkLst>
        </pc:grpChg>
        <pc:grpChg chg="del">
          <ac:chgData name="Bazelato, Bruno" userId="43bc1e41-4101-42ad-af76-29de502564e2" providerId="ADAL" clId="{0555EAD4-A091-4546-A5E5-94D1826A61A6}" dt="2018-09-11T18:06:33.042" v="6664" actId="478"/>
          <ac:grpSpMkLst>
            <pc:docMk/>
            <pc:sldMk cId="2370889582" sldId="1067"/>
            <ac:grpSpMk id="24" creationId="{17E51D52-33E8-4C9E-BA93-2561AA021B53}"/>
          </ac:grpSpMkLst>
        </pc:grpChg>
        <pc:picChg chg="add del mod">
          <ac:chgData name="Bazelato, Bruno" userId="43bc1e41-4101-42ad-af76-29de502564e2" providerId="ADAL" clId="{0555EAD4-A091-4546-A5E5-94D1826A61A6}" dt="2018-09-11T18:15:53.989" v="6724" actId="478"/>
          <ac:picMkLst>
            <pc:docMk/>
            <pc:sldMk cId="2370889582" sldId="1067"/>
            <ac:picMk id="3" creationId="{AB2AD968-B9AC-41A6-A2E4-1340D4CE1162}"/>
          </ac:picMkLst>
        </pc:picChg>
        <pc:picChg chg="add mod">
          <ac:chgData name="Bazelato, Bruno" userId="43bc1e41-4101-42ad-af76-29de502564e2" providerId="ADAL" clId="{0555EAD4-A091-4546-A5E5-94D1826A61A6}" dt="2018-09-11T18:17:05.949" v="6732" actId="1076"/>
          <ac:picMkLst>
            <pc:docMk/>
            <pc:sldMk cId="2370889582" sldId="1067"/>
            <ac:picMk id="7" creationId="{9935591E-F4F4-4E7B-938A-C3A82D299C83}"/>
          </ac:picMkLst>
        </pc:picChg>
      </pc:sldChg>
      <pc:sldChg chg="delSp modSp add">
        <pc:chgData name="Bazelato, Bruno" userId="43bc1e41-4101-42ad-af76-29de502564e2" providerId="ADAL" clId="{0555EAD4-A091-4546-A5E5-94D1826A61A6}" dt="2018-09-11T20:05:57.160" v="7637" actId="20577"/>
        <pc:sldMkLst>
          <pc:docMk/>
          <pc:sldMk cId="3717524173" sldId="1069"/>
        </pc:sldMkLst>
        <pc:spChg chg="mod">
          <ac:chgData name="Bazelato, Bruno" userId="43bc1e41-4101-42ad-af76-29de502564e2" providerId="ADAL" clId="{0555EAD4-A091-4546-A5E5-94D1826A61A6}" dt="2018-09-11T20:05:57.160" v="7637" actId="20577"/>
          <ac:spMkLst>
            <pc:docMk/>
            <pc:sldMk cId="3717524173" sldId="1069"/>
            <ac:spMk id="16" creationId="{A7BEF9AA-FFC7-4A2E-AED5-12B49EAAF445}"/>
          </ac:spMkLst>
        </pc:spChg>
        <pc:picChg chg="del">
          <ac:chgData name="Bazelato, Bruno" userId="43bc1e41-4101-42ad-af76-29de502564e2" providerId="ADAL" clId="{0555EAD4-A091-4546-A5E5-94D1826A61A6}" dt="2018-09-11T18:23:16.403" v="6828" actId="478"/>
          <ac:picMkLst>
            <pc:docMk/>
            <pc:sldMk cId="3717524173" sldId="1069"/>
            <ac:picMk id="7" creationId="{9935591E-F4F4-4E7B-938A-C3A82D299C83}"/>
          </ac:picMkLst>
        </pc:picChg>
      </pc:sldChg>
      <pc:sldChg chg="addSp delSp modSp add delAnim modAnim">
        <pc:chgData name="Bazelato, Bruno" userId="43bc1e41-4101-42ad-af76-29de502564e2" providerId="ADAL" clId="{0555EAD4-A091-4546-A5E5-94D1826A61A6}" dt="2018-09-12T22:18:29.385" v="8370" actId="14100"/>
        <pc:sldMkLst>
          <pc:docMk/>
          <pc:sldMk cId="1211276980" sldId="1071"/>
        </pc:sldMkLst>
        <pc:spChg chg="mod">
          <ac:chgData name="Bazelato, Bruno" userId="43bc1e41-4101-42ad-af76-29de502564e2" providerId="ADAL" clId="{0555EAD4-A091-4546-A5E5-94D1826A61A6}" dt="2018-09-11T18:36:54.752" v="7060" actId="20577"/>
          <ac:spMkLst>
            <pc:docMk/>
            <pc:sldMk cId="1211276980" sldId="1071"/>
            <ac:spMk id="16" creationId="{A7BEF9AA-FFC7-4A2E-AED5-12B49EAAF445}"/>
          </ac:spMkLst>
        </pc:spChg>
        <pc:grpChg chg="del">
          <ac:chgData name="Bazelato, Bruno" userId="43bc1e41-4101-42ad-af76-29de502564e2" providerId="ADAL" clId="{0555EAD4-A091-4546-A5E5-94D1826A61A6}" dt="2018-09-11T18:25:17.342" v="6853" actId="478"/>
          <ac:grpSpMkLst>
            <pc:docMk/>
            <pc:sldMk cId="1211276980" sldId="1071"/>
            <ac:grpSpMk id="10" creationId="{4FB5A334-8985-4312-9DDA-F3A064B53C4F}"/>
          </ac:grpSpMkLst>
        </pc:grpChg>
        <pc:grpChg chg="del">
          <ac:chgData name="Bazelato, Bruno" userId="43bc1e41-4101-42ad-af76-29de502564e2" providerId="ADAL" clId="{0555EAD4-A091-4546-A5E5-94D1826A61A6}" dt="2018-09-11T18:25:11.262" v="6851" actId="478"/>
          <ac:grpSpMkLst>
            <pc:docMk/>
            <pc:sldMk cId="1211276980" sldId="1071"/>
            <ac:grpSpMk id="13" creationId="{173FE89B-86E7-4172-9265-DBA2359A6761}"/>
          </ac:grpSpMkLst>
        </pc:grpChg>
        <pc:grpChg chg="del">
          <ac:chgData name="Bazelato, Bruno" userId="43bc1e41-4101-42ad-af76-29de502564e2" providerId="ADAL" clId="{0555EAD4-A091-4546-A5E5-94D1826A61A6}" dt="2018-09-11T18:25:12.651" v="6852" actId="478"/>
          <ac:grpSpMkLst>
            <pc:docMk/>
            <pc:sldMk cId="1211276980" sldId="1071"/>
            <ac:grpSpMk id="18" creationId="{04C49FAC-7C46-48E8-BE6F-84B249ECD084}"/>
          </ac:grpSpMkLst>
        </pc:grpChg>
        <pc:grpChg chg="del">
          <ac:chgData name="Bazelato, Bruno" userId="43bc1e41-4101-42ad-af76-29de502564e2" providerId="ADAL" clId="{0555EAD4-A091-4546-A5E5-94D1826A61A6}" dt="2018-09-11T18:25:17.342" v="6853" actId="478"/>
          <ac:grpSpMkLst>
            <pc:docMk/>
            <pc:sldMk cId="1211276980" sldId="1071"/>
            <ac:grpSpMk id="21" creationId="{34277194-61D7-4888-B61F-35CB7927FE89}"/>
          </ac:grpSpMkLst>
        </pc:grpChg>
        <pc:grpChg chg="del">
          <ac:chgData name="Bazelato, Bruno" userId="43bc1e41-4101-42ad-af76-29de502564e2" providerId="ADAL" clId="{0555EAD4-A091-4546-A5E5-94D1826A61A6}" dt="2018-09-11T18:25:17.342" v="6853" actId="478"/>
          <ac:grpSpMkLst>
            <pc:docMk/>
            <pc:sldMk cId="1211276980" sldId="1071"/>
            <ac:grpSpMk id="24" creationId="{17E51D52-33E8-4C9E-BA93-2561AA021B53}"/>
          </ac:grpSpMkLst>
        </pc:grpChg>
        <pc:picChg chg="add mod">
          <ac:chgData name="Bazelato, Bruno" userId="43bc1e41-4101-42ad-af76-29de502564e2" providerId="ADAL" clId="{0555EAD4-A091-4546-A5E5-94D1826A61A6}" dt="2018-09-12T22:18:23.221" v="8369" actId="1076"/>
          <ac:picMkLst>
            <pc:docMk/>
            <pc:sldMk cId="1211276980" sldId="1071"/>
            <ac:picMk id="3" creationId="{78FC4C43-9E2C-4953-8A0F-9B311F0DFF91}"/>
          </ac:picMkLst>
        </pc:picChg>
      </pc:sldChg>
      <pc:sldChg chg="modSp add">
        <pc:chgData name="Bazelato, Bruno" userId="43bc1e41-4101-42ad-af76-29de502564e2" providerId="ADAL" clId="{0555EAD4-A091-4546-A5E5-94D1826A61A6}" dt="2018-09-11T20:35:39.936" v="7951" actId="20577"/>
        <pc:sldMkLst>
          <pc:docMk/>
          <pc:sldMk cId="1735007832" sldId="1072"/>
        </pc:sldMkLst>
        <pc:spChg chg="mod">
          <ac:chgData name="Bazelato, Bruno" userId="43bc1e41-4101-42ad-af76-29de502564e2" providerId="ADAL" clId="{0555EAD4-A091-4546-A5E5-94D1826A61A6}" dt="2018-09-11T20:35:39.936" v="7951" actId="20577"/>
          <ac:spMkLst>
            <pc:docMk/>
            <pc:sldMk cId="1735007832" sldId="1072"/>
            <ac:spMk id="16" creationId="{A7BEF9AA-FFC7-4A2E-AED5-12B49EAAF445}"/>
          </ac:spMkLst>
        </pc:spChg>
      </pc:sldChg>
      <pc:sldChg chg="modSp add">
        <pc:chgData name="Bazelato, Bruno" userId="43bc1e41-4101-42ad-af76-29de502564e2" providerId="ADAL" clId="{0555EAD4-A091-4546-A5E5-94D1826A61A6}" dt="2018-09-11T20:00:39.350" v="7452" actId="20577"/>
        <pc:sldMkLst>
          <pc:docMk/>
          <pc:sldMk cId="496329866" sldId="1073"/>
        </pc:sldMkLst>
        <pc:spChg chg="mod">
          <ac:chgData name="Bazelato, Bruno" userId="43bc1e41-4101-42ad-af76-29de502564e2" providerId="ADAL" clId="{0555EAD4-A091-4546-A5E5-94D1826A61A6}" dt="2018-09-11T20:00:39.350" v="7452" actId="20577"/>
          <ac:spMkLst>
            <pc:docMk/>
            <pc:sldMk cId="496329866" sldId="1073"/>
            <ac:spMk id="16" creationId="{A7BEF9AA-FFC7-4A2E-AED5-12B49EAAF445}"/>
          </ac:spMkLst>
        </pc:spChg>
      </pc:sldChg>
      <pc:sldChg chg="modSp add modAnim">
        <pc:chgData name="Bazelato, Bruno" userId="43bc1e41-4101-42ad-af76-29de502564e2" providerId="ADAL" clId="{0555EAD4-A091-4546-A5E5-94D1826A61A6}" dt="2018-09-11T20:12:23.365" v="7820" actId="1037"/>
        <pc:sldMkLst>
          <pc:docMk/>
          <pc:sldMk cId="4157440682" sldId="1074"/>
        </pc:sldMkLst>
        <pc:spChg chg="mod">
          <ac:chgData name="Bazelato, Bruno" userId="43bc1e41-4101-42ad-af76-29de502564e2" providerId="ADAL" clId="{0555EAD4-A091-4546-A5E5-94D1826A61A6}" dt="2018-09-11T20:12:08.377" v="7819" actId="16959"/>
          <ac:spMkLst>
            <pc:docMk/>
            <pc:sldMk cId="4157440682" sldId="1074"/>
            <ac:spMk id="16" creationId="{A7BEF9AA-FFC7-4A2E-AED5-12B49EAAF445}"/>
          </ac:spMkLst>
        </pc:spChg>
      </pc:sldChg>
      <pc:sldChg chg="modSp add modAnim">
        <pc:chgData name="Bazelato, Bruno" userId="43bc1e41-4101-42ad-af76-29de502564e2" providerId="ADAL" clId="{0555EAD4-A091-4546-A5E5-94D1826A61A6}" dt="2018-09-11T20:36:30.425" v="7955" actId="20577"/>
        <pc:sldMkLst>
          <pc:docMk/>
          <pc:sldMk cId="4151861139" sldId="1075"/>
        </pc:sldMkLst>
        <pc:spChg chg="mod">
          <ac:chgData name="Bazelato, Bruno" userId="43bc1e41-4101-42ad-af76-29de502564e2" providerId="ADAL" clId="{0555EAD4-A091-4546-A5E5-94D1826A61A6}" dt="2018-09-11T20:36:30.425" v="7955" actId="20577"/>
          <ac:spMkLst>
            <pc:docMk/>
            <pc:sldMk cId="4151861139" sldId="1075"/>
            <ac:spMk id="16" creationId="{A7BEF9AA-FFC7-4A2E-AED5-12B49EAAF445}"/>
          </ac:spMkLst>
        </pc:spChg>
      </pc:sldChg>
      <pc:sldChg chg="addSp delSp modSp add modAnim">
        <pc:chgData name="Bazelato, Bruno" userId="43bc1e41-4101-42ad-af76-29de502564e2" providerId="ADAL" clId="{0555EAD4-A091-4546-A5E5-94D1826A61A6}" dt="2018-09-11T20:48:02.473" v="8197" actId="1037"/>
        <pc:sldMkLst>
          <pc:docMk/>
          <pc:sldMk cId="832052662" sldId="1076"/>
        </pc:sldMkLst>
        <pc:spChg chg="add del mod">
          <ac:chgData name="Bazelato, Bruno" userId="43bc1e41-4101-42ad-af76-29de502564e2" providerId="ADAL" clId="{0555EAD4-A091-4546-A5E5-94D1826A61A6}" dt="2018-09-11T20:36:44.247" v="7958" actId="478"/>
          <ac:spMkLst>
            <pc:docMk/>
            <pc:sldMk cId="832052662" sldId="1076"/>
            <ac:spMk id="3" creationId="{5921CB91-04AA-4B86-AD30-3084B6CE4440}"/>
          </ac:spMkLst>
        </pc:spChg>
        <pc:spChg chg="mod">
          <ac:chgData name="Bazelato, Bruno" userId="43bc1e41-4101-42ad-af76-29de502564e2" providerId="ADAL" clId="{0555EAD4-A091-4546-A5E5-94D1826A61A6}" dt="2018-09-11T20:36:48.336" v="7969" actId="20577"/>
          <ac:spMkLst>
            <pc:docMk/>
            <pc:sldMk cId="832052662" sldId="1076"/>
            <ac:spMk id="8" creationId="{26494DD1-F9C1-4057-A296-67711FCE2043}"/>
          </ac:spMkLst>
        </pc:spChg>
        <pc:spChg chg="del">
          <ac:chgData name="Bazelato, Bruno" userId="43bc1e41-4101-42ad-af76-29de502564e2" providerId="ADAL" clId="{0555EAD4-A091-4546-A5E5-94D1826A61A6}" dt="2018-09-11T20:36:40.790" v="7957" actId="478"/>
          <ac:spMkLst>
            <pc:docMk/>
            <pc:sldMk cId="832052662" sldId="1076"/>
            <ac:spMk id="9" creationId="{A66C8049-62DC-432E-A9B9-35D9964332A2}"/>
          </ac:spMkLst>
        </pc:spChg>
        <pc:spChg chg="mod">
          <ac:chgData name="Bazelato, Bruno" userId="43bc1e41-4101-42ad-af76-29de502564e2" providerId="ADAL" clId="{0555EAD4-A091-4546-A5E5-94D1826A61A6}" dt="2018-09-11T20:47:53.407" v="8195" actId="20577"/>
          <ac:spMkLst>
            <pc:docMk/>
            <pc:sldMk cId="832052662" sldId="1076"/>
            <ac:spMk id="16" creationId="{A7BEF9AA-FFC7-4A2E-AED5-12B49EAAF445}"/>
          </ac:spMkLst>
        </pc:spChg>
      </pc:sldChg>
      <pc:sldChg chg="add">
        <pc:chgData name="Bazelato, Bruno" userId="43bc1e41-4101-42ad-af76-29de502564e2" providerId="ADAL" clId="{0555EAD4-A091-4546-A5E5-94D1826A61A6}" dt="2018-09-11T20:53:57.385" v="8200" actId="1037"/>
        <pc:sldMkLst>
          <pc:docMk/>
          <pc:sldMk cId="2570708337" sldId="1078"/>
        </pc:sldMkLst>
      </pc:sldChg>
      <pc:sldChg chg="addSp delSp modSp add delAnim">
        <pc:chgData name="Bazelato, Bruno" userId="43bc1e41-4101-42ad-af76-29de502564e2" providerId="ADAL" clId="{0555EAD4-A091-4546-A5E5-94D1826A61A6}" dt="2018-09-12T22:54:30.737" v="8428" actId="14100"/>
        <pc:sldMkLst>
          <pc:docMk/>
          <pc:sldMk cId="1683368669" sldId="1079"/>
        </pc:sldMkLst>
        <pc:spChg chg="mod">
          <ac:chgData name="Bazelato, Bruno" userId="43bc1e41-4101-42ad-af76-29de502564e2" providerId="ADAL" clId="{0555EAD4-A091-4546-A5E5-94D1826A61A6}" dt="2018-09-12T22:51:43.811" v="8418" actId="20577"/>
          <ac:spMkLst>
            <pc:docMk/>
            <pc:sldMk cId="1683368669" sldId="1079"/>
            <ac:spMk id="16" creationId="{A7BEF9AA-FFC7-4A2E-AED5-12B49EAAF445}"/>
          </ac:spMkLst>
        </pc:spChg>
        <pc:picChg chg="del">
          <ac:chgData name="Bazelato, Bruno" userId="43bc1e41-4101-42ad-af76-29de502564e2" providerId="ADAL" clId="{0555EAD4-A091-4546-A5E5-94D1826A61A6}" dt="2018-09-12T22:51:19.719" v="8374" actId="478"/>
          <ac:picMkLst>
            <pc:docMk/>
            <pc:sldMk cId="1683368669" sldId="1079"/>
            <ac:picMk id="3" creationId="{78FC4C43-9E2C-4953-8A0F-9B311F0DFF91}"/>
          </ac:picMkLst>
        </pc:picChg>
        <pc:picChg chg="add del mod">
          <ac:chgData name="Bazelato, Bruno" userId="43bc1e41-4101-42ad-af76-29de502564e2" providerId="ADAL" clId="{0555EAD4-A091-4546-A5E5-94D1826A61A6}" dt="2018-09-12T22:54:16.440" v="8423" actId="478"/>
          <ac:picMkLst>
            <pc:docMk/>
            <pc:sldMk cId="1683368669" sldId="1079"/>
            <ac:picMk id="4" creationId="{43227E0B-9D6B-4206-AF46-2698BBB99E2E}"/>
          </ac:picMkLst>
        </pc:picChg>
        <pc:picChg chg="add mod">
          <ac:chgData name="Bazelato, Bruno" userId="43bc1e41-4101-42ad-af76-29de502564e2" providerId="ADAL" clId="{0555EAD4-A091-4546-A5E5-94D1826A61A6}" dt="2018-09-12T22:54:30.737" v="8428" actId="14100"/>
          <ac:picMkLst>
            <pc:docMk/>
            <pc:sldMk cId="1683368669" sldId="1079"/>
            <ac:picMk id="10" creationId="{C00AA698-5540-49FD-B832-4BCD87417528}"/>
          </ac:picMkLst>
        </pc:picChg>
      </pc:sldChg>
      <pc:sldChg chg="add del">
        <pc:chgData name="Bazelato, Bruno" userId="43bc1e41-4101-42ad-af76-29de502564e2" providerId="ADAL" clId="{0555EAD4-A091-4546-A5E5-94D1826A61A6}" dt="2018-09-12T22:51:14.719" v="8372" actId="14100"/>
        <pc:sldMkLst>
          <pc:docMk/>
          <pc:sldMk cId="3959114118" sldId="1079"/>
        </pc:sldMkLst>
      </pc:sldChg>
      <pc:sldChg chg="addSp delSp modSp add modAnim">
        <pc:chgData name="Bazelato, Bruno" userId="43bc1e41-4101-42ad-af76-29de502564e2" providerId="ADAL" clId="{0555EAD4-A091-4546-A5E5-94D1826A61A6}" dt="2018-09-13T12:13:39.693" v="8588" actId="1076"/>
        <pc:sldMkLst>
          <pc:docMk/>
          <pc:sldMk cId="316951574" sldId="1080"/>
        </pc:sldMkLst>
        <pc:spChg chg="add del">
          <ac:chgData name="Bazelato, Bruno" userId="43bc1e41-4101-42ad-af76-29de502564e2" providerId="ADAL" clId="{0555EAD4-A091-4546-A5E5-94D1826A61A6}" dt="2018-09-13T12:08:31.004" v="8489"/>
          <ac:spMkLst>
            <pc:docMk/>
            <pc:sldMk cId="316951574" sldId="1080"/>
            <ac:spMk id="2" creationId="{929F1E15-CC08-414A-97EE-32FA90355DE1}"/>
          </ac:spMkLst>
        </pc:spChg>
        <pc:spChg chg="add mod">
          <ac:chgData name="Bazelato, Bruno" userId="43bc1e41-4101-42ad-af76-29de502564e2" providerId="ADAL" clId="{0555EAD4-A091-4546-A5E5-94D1826A61A6}" dt="2018-09-13T12:08:35.796" v="8491"/>
          <ac:spMkLst>
            <pc:docMk/>
            <pc:sldMk cId="316951574" sldId="1080"/>
            <ac:spMk id="3" creationId="{C5A1C1F7-022D-4436-8590-D39BAD84119B}"/>
          </ac:spMkLst>
        </pc:spChg>
        <pc:spChg chg="add mod">
          <ac:chgData name="Bazelato, Bruno" userId="43bc1e41-4101-42ad-af76-29de502564e2" providerId="ADAL" clId="{0555EAD4-A091-4546-A5E5-94D1826A61A6}" dt="2018-09-13T12:13:16.151" v="8565" actId="1076"/>
          <ac:spMkLst>
            <pc:docMk/>
            <pc:sldMk cId="316951574" sldId="1080"/>
            <ac:spMk id="4" creationId="{7EB081EC-E547-4FE8-8C9F-70B3CB12C4B3}"/>
          </ac:spMkLst>
        </pc:spChg>
        <pc:spChg chg="add mod">
          <ac:chgData name="Bazelato, Bruno" userId="43bc1e41-4101-42ad-af76-29de502564e2" providerId="ADAL" clId="{0555EAD4-A091-4546-A5E5-94D1826A61A6}" dt="2018-09-13T12:13:39.693" v="8588" actId="1076"/>
          <ac:spMkLst>
            <pc:docMk/>
            <pc:sldMk cId="316951574" sldId="1080"/>
            <ac:spMk id="7" creationId="{1B583533-7180-43DE-9E00-1B1406C43C4F}"/>
          </ac:spMkLst>
        </pc:spChg>
        <pc:spChg chg="mod">
          <ac:chgData name="Bazelato, Bruno" userId="43bc1e41-4101-42ad-af76-29de502564e2" providerId="ADAL" clId="{0555EAD4-A091-4546-A5E5-94D1826A61A6}" dt="2018-09-13T12:10:18.994" v="8533" actId="113"/>
          <ac:spMkLst>
            <pc:docMk/>
            <pc:sldMk cId="316951574" sldId="1080"/>
            <ac:spMk id="16" creationId="{A7BEF9AA-FFC7-4A2E-AED5-12B49EAAF445}"/>
          </ac:spMkLst>
        </pc:spChg>
      </pc:sldChg>
      <pc:sldMasterChg chg="delSldLayout">
        <pc:chgData name="Bazelato, Bruno" userId="43bc1e41-4101-42ad-af76-29de502564e2" providerId="ADAL" clId="{0555EAD4-A091-4546-A5E5-94D1826A61A6}" dt="2018-09-11T14:53:28.558" v="3115" actId="2696"/>
        <pc:sldMasterMkLst>
          <pc:docMk/>
          <pc:sldMasterMk cId="3109521153" sldId="2147483661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2E367-26B0-43DD-B208-33854E5D039D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BED04-53A3-481B-92CA-E4097D4F5A5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6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C2469E-A12A-44A9-9907-2A6DE19495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13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4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92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50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59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19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85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5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62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3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72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29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70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38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57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552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4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83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93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8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515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18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35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27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9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4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6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6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7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2C25-0FBF-4381-ADE2-B3D46EF0B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EF8ED-E924-4AD9-9B04-3EEC75872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29408-9F9A-4421-B8F1-7A7FC9BB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37638-D2E9-44DA-87E8-61DC1A79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EE340-9AD5-4E7B-A183-3B7F2DA8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334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B7F5-231F-422B-808F-E073D0F7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EABE4-C4FD-4B59-9CAB-2A3E1B36D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BDBCF-81F1-4F1A-933F-C6158FAD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C6A2F-0084-431C-A17E-D482C8FC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E87B-4219-4FCD-B6E7-BB5E249C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1508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78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HeroYellow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6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2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72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28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851167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52144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75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64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4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15922-236E-4ACF-9A50-EF39B7D07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0151A-05CE-457D-B324-A2C074BA6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440BC-2312-4B04-BA8E-9693D1A3A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84A0-60BE-4839-8CB9-D6555ECA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7B0D-D3F9-4D60-8F5A-07FE9FC5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1277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80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2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3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988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549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347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6488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93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4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57901"/>
            <a:ext cx="9683404" cy="73359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1020472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8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4250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0825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70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0423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433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4363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527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296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597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23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890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1115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573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b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7327" y="1390328"/>
            <a:ext cx="5578475" cy="458145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0000"/>
              </a:lnSpc>
              <a:defRPr lang="en-US" sz="4999" cap="all" baseline="0" dirty="0" smtClean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buNone/>
              <a:defRPr lang="en-US" dirty="0" smtClean="0"/>
            </a:lvl2pPr>
            <a:lvl3pPr marL="180939" indent="-180939">
              <a:buFont typeface="Arial" panose="020B0604020202020204" pitchFamily="34" charset="0"/>
              <a:buChar char="•"/>
              <a:defRPr lang="en-US" sz="1800" dirty="0" smtClean="0"/>
            </a:lvl3pPr>
            <a:lvl4pPr marL="445999" indent="-26506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 dirty="0"/>
              <a:t>SECTION INTRO</a:t>
            </a:r>
          </a:p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957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0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5938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H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3185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4122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347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50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2068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91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0436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745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559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141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958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80632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98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34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0456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039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94002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444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19644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407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130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6009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4397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70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44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ppleWatchS2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22591" r="24029"/>
          <a:stretch/>
        </p:blipFill>
        <p:spPr>
          <a:xfrm>
            <a:off x="787386" y="0"/>
            <a:ext cx="4884111" cy="68580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39725" y="2307809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440993" y="1349913"/>
            <a:ext cx="3364377" cy="39732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ctr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11.04 x 9.34CM</a:t>
            </a:r>
            <a:br>
              <a:rPr lang="en-AU" dirty="0"/>
            </a:br>
            <a:r>
              <a:rPr lang="en-AU" dirty="0"/>
              <a:t>OR 4.35” X 3.68”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2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hone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1" y="663497"/>
            <a:ext cx="2746620" cy="5542789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34922" y="1477354"/>
            <a:ext cx="2232872" cy="388710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10.8 x 6.2CM</a:t>
            </a:r>
            <a:br>
              <a:rPr lang="en-AU" dirty="0"/>
            </a:br>
            <a:r>
              <a:rPr lang="en-AU" dirty="0"/>
              <a:t>OR 4.25” x 2.44”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40311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V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81067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5" y="536012"/>
            <a:ext cx="4121528" cy="5694805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87453" y="1111573"/>
            <a:ext cx="3403329" cy="453495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12.6 x 9.45CM</a:t>
            </a:r>
            <a:br>
              <a:rPr lang="en-AU" dirty="0"/>
            </a:br>
            <a:r>
              <a:rPr lang="en-AU" dirty="0"/>
              <a:t>OR 4.96” X 3.72”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981114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H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249558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4266" y="102567"/>
            <a:ext cx="4824421" cy="667430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036723" y="1447465"/>
            <a:ext cx="5330082" cy="3995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11.1 x 14.8CM</a:t>
            </a:r>
            <a:br>
              <a:rPr lang="en-AU" dirty="0"/>
            </a:br>
            <a:r>
              <a:rPr lang="en-AU" dirty="0"/>
              <a:t>OR 4.37” X 5.82”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74484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p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38169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974379" y="1274722"/>
            <a:ext cx="5780410" cy="3776177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10.49 x 16.05CM</a:t>
            </a:r>
            <a:br>
              <a:rPr lang="en-AU" dirty="0"/>
            </a:br>
            <a:r>
              <a:rPr lang="en-AU" dirty="0"/>
              <a:t>OR 4.13” X 6.32”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" y="947520"/>
            <a:ext cx="7510224" cy="44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4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esk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57" y="331394"/>
            <a:ext cx="6796813" cy="57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54953" y="655600"/>
            <a:ext cx="6279046" cy="394581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10.96 x 17.44CM</a:t>
            </a:r>
            <a:br>
              <a:rPr lang="en-AU" dirty="0"/>
            </a:br>
            <a:r>
              <a:rPr lang="en-AU" dirty="0"/>
              <a:t>OR 4.31” X 6.87”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22573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GooglePixel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30055" t="5305" r="30055" b="7205"/>
          <a:stretch/>
        </p:blipFill>
        <p:spPr>
          <a:xfrm>
            <a:off x="776274" y="609459"/>
            <a:ext cx="3203315" cy="5617179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19677" y="1264627"/>
            <a:ext cx="2304900" cy="410470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11.52 x 6.58CM</a:t>
            </a:r>
            <a:br>
              <a:rPr lang="en-AU" dirty="0"/>
            </a:br>
            <a:r>
              <a:rPr lang="en-AU" dirty="0"/>
              <a:t>OR 4.54”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0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amsungS7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35" y="79645"/>
            <a:ext cx="4382341" cy="6502510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189184" y="1266151"/>
            <a:ext cx="2370746" cy="4209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11.7 x 6.58CM</a:t>
            </a:r>
            <a:br>
              <a:rPr lang="en-AU" dirty="0"/>
            </a:br>
            <a:r>
              <a:rPr lang="en-AU" dirty="0"/>
              <a:t>OR 4.61”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6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tx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68170575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870061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9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2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591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396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2788230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75796267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3498319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93966574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ndardCredential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47462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9709" tIns="29854" rIns="59709" bIns="29854" rtlCol="0" anchor="ctr"/>
          <a:lstStyle/>
          <a:p>
            <a:pPr algn="ctr" defTabSz="609149"/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676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tailedCredenti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Story Follow Slide: Insert sub-title at 22pt, min 18pt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4661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77564" y="2543200"/>
            <a:ext cx="10235286" cy="218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597" dirty="0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en-US" sz="16597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 end</a:t>
            </a:r>
            <a:endParaRPr lang="en-US" sz="9598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6017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40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Gradien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30597"/>
            <a:ext cx="9683404" cy="618696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3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009136"/>
            <a:ext cx="9683404" cy="85927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74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1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6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22_StandardCredential_Elev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266" y="1361633"/>
            <a:ext cx="7550749" cy="950629"/>
          </a:xfrm>
        </p:spPr>
        <p:txBody>
          <a:bodyPr wrap="square" anchor="b">
            <a:spAutoFit/>
          </a:bodyPr>
          <a:lstStyle>
            <a:lvl1pPr algn="l">
              <a:lnSpc>
                <a:spcPct val="70000"/>
              </a:lnSpc>
              <a:defRPr sz="3999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MAIN TITLE </a:t>
            </a:r>
            <a:br>
              <a:rPr lang="en-US" dirty="0"/>
            </a:br>
            <a:r>
              <a:rPr lang="en-US" dirty="0"/>
              <a:t>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1266" y="2266254"/>
            <a:ext cx="7550749" cy="302647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361267" y="2971987"/>
            <a:ext cx="7556276" cy="2989283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00" cap="all" baseline="0">
                <a:latin typeface="Arial Black" panose="020B0A04020102020204" pitchFamily="34" charset="0"/>
              </a:defRPr>
            </a:lvl2pPr>
            <a:lvl3pPr marL="0" indent="0">
              <a:lnSpc>
                <a:spcPct val="110000"/>
              </a:lnSpc>
              <a:spcBef>
                <a:spcPts val="1000"/>
              </a:spcBef>
              <a:buNone/>
              <a:defRPr sz="1600"/>
            </a:lvl3pPr>
            <a:lvl4pPr marL="187288" indent="-187288">
              <a:lnSpc>
                <a:spcPct val="110000"/>
              </a:lnSpc>
              <a:spcBef>
                <a:spcPts val="600"/>
              </a:spcBef>
              <a:defRPr sz="1600"/>
            </a:lvl4pPr>
            <a:lvl5pPr marL="471394" indent="-274583">
              <a:lnSpc>
                <a:spcPct val="11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INSERT SUBHEADING MIN 16PT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61266" y="949107"/>
            <a:ext cx="7550749" cy="226985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18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3567764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AD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0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C8FC-4286-4771-AD62-BAC25F4C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2E739-BCA2-4181-876C-3E7FC5F6A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6CF45-43C5-4B79-AF7B-4A29BEF4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407CD-7E7B-4C07-A721-FB4A356D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5A27C-7BCE-4FF5-AA48-843FBE3D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93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D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5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D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4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D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12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8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867799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301076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643461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6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3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26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66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4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F765-CCE7-41A8-8A24-B262658F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A16B8-D3AF-4B87-AEDB-9F1CA1E2D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AFD9-DD7D-460F-A593-DAB3AF89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3AF91-C4FB-443A-966D-0C4BB46B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C119F-4656-4DF4-976C-184BFD73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041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A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93243-C55C-4A5E-A24F-8F6206DE99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1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A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54486-CE9A-43A8-9BAA-890C21FFCB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D973D-0BB9-4D51-944D-E14366D39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4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14A6-A2E3-4C15-888C-490C59931B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A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E6B32-4A5F-4233-ACC4-1BFD3C8B9D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A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449B5-B3B4-4C97-930E-9F853EA1BD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71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A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9DA2-819C-4AB0-8DB5-9D529F55C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0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A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C8570-48DD-46CE-A04F-BAF290FDB9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9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A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D52DA-4EBF-4715-95BE-AD3B2487BE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1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DD9D-07E6-465D-8817-E1336918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65C15-37AA-42FC-B496-E6758492F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E509A-4A05-47F0-86E0-514BE6B1A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3CDE2-0518-4172-A32A-F463E340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B978D-1595-492A-A870-BDE31FF0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8E8A0-F37C-44E0-843F-1B037BEA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7580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A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98AC4-C9ED-49F2-921F-7EFC387F3C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6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2EC6-1ED7-405C-8B94-DB05A2D84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7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AA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24C81-78D7-4C42-AC71-FEEF1373D6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4" y="524135"/>
            <a:ext cx="4799190" cy="3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1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I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I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21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18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5F35D-E9FD-4295-B6E3-62CB700188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4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I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I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7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I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0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2922B-13A7-4B26-B7EA-C072A368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F700-56BC-4A7C-92F4-2B50B75FC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03B61-96DF-4B9D-B042-C997E238B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BE221-BEDA-42EF-9FA5-99B82188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32472-520D-4A56-B20B-234C75184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C8ABF9-F9B0-4C31-9845-4B9CC8DD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2CCDD-E6C0-46D1-90F2-12EE3FE6C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FFA51-64AB-467B-9A7C-E84E8AA4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0113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I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1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I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5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I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5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AI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M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3B304-D47B-4F36-AD82-1F7E48ECA0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5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M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10659-1002-4EE7-AB31-5DE339FE84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1561C-0316-4F4F-8A1E-04A5E04A6D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M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4E47D-6DD7-4744-9B80-575E6016C4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1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M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7856-C5BB-435D-A6AA-258F381D8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22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48079-252B-4C37-ADE9-6D1782E0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C460C-5E7A-4150-9D6C-76BECC2F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30318-9D26-41C9-B022-24FC7214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5FA19-AA1C-49D3-8E5F-0352DD4F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85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M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D9410-7446-44CE-992C-B5B067BF90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9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M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90037-830E-49FA-AAB3-A1D0896995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1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M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68548-0C39-48D3-8A82-3CC6428C8D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0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M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80617-FAFC-48D0-945B-8FA456486C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1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M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2F44A-27DF-4D69-A348-F067F0164F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39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B9D98-CE15-4E22-AA6D-D03D1773AD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AM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19E05-A9CB-4C5B-B618-DFC7A4892B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8" y="533855"/>
            <a:ext cx="3458968" cy="3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4093" y="3325224"/>
            <a:ext cx="9863815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4093" y="4116313"/>
            <a:ext cx="9863815" cy="281103"/>
          </a:xfrm>
        </p:spPr>
        <p:txBody>
          <a:bodyPr wrap="square">
            <a:spAutoFit/>
          </a:bodyPr>
          <a:lstStyle>
            <a:lvl1pPr algn="ctr">
              <a:defRPr sz="1800" b="0" cap="all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5.0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455791" y="1738225"/>
            <a:ext cx="5280418" cy="1292064"/>
            <a:chOff x="3454441" y="1738627"/>
            <a:chExt cx="5278356" cy="1292363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560731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6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3468842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652620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744509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836398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9" name="Text Placeholder 2"/>
            <p:cNvSpPr txBox="1">
              <a:spLocks/>
            </p:cNvSpPr>
            <p:nvPr userDrawn="1"/>
          </p:nvSpPr>
          <p:spPr>
            <a:xfrm>
              <a:off x="3454441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MASTER TEMPLATE</a:t>
              </a:r>
            </a:p>
          </p:txBody>
        </p:sp>
        <p:sp>
          <p:nvSpPr>
            <p:cNvPr id="130" name="Text Placeholder 2"/>
            <p:cNvSpPr txBox="1">
              <a:spLocks/>
            </p:cNvSpPr>
            <p:nvPr userDrawn="1"/>
          </p:nvSpPr>
          <p:spPr>
            <a:xfrm>
              <a:off x="5638219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ICON LIBRARY</a:t>
              </a:r>
            </a:p>
          </p:txBody>
        </p:sp>
        <p:sp>
          <p:nvSpPr>
            <p:cNvPr id="131" name="Text Placeholder 2"/>
            <p:cNvSpPr txBox="1">
              <a:spLocks/>
            </p:cNvSpPr>
            <p:nvPr userDrawn="1"/>
          </p:nvSpPr>
          <p:spPr>
            <a:xfrm>
              <a:off x="6730108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IMAGE LIBRARY</a:t>
              </a:r>
            </a:p>
          </p:txBody>
        </p:sp>
        <p:sp>
          <p:nvSpPr>
            <p:cNvPr id="132" name="Text Placeholder 2"/>
            <p:cNvSpPr txBox="1">
              <a:spLocks/>
            </p:cNvSpPr>
            <p:nvPr userDrawn="1"/>
          </p:nvSpPr>
          <p:spPr>
            <a:xfrm>
              <a:off x="7821997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CREDENTIAL LIBRARY</a:t>
              </a:r>
            </a:p>
          </p:txBody>
        </p:sp>
        <p:grpSp>
          <p:nvGrpSpPr>
            <p:cNvPr id="22" name="Group 17"/>
            <p:cNvGrpSpPr>
              <a:grpSpLocks noChangeAspect="1"/>
            </p:cNvGrpSpPr>
            <p:nvPr userDrawn="1"/>
          </p:nvGrpSpPr>
          <p:grpSpPr bwMode="auto">
            <a:xfrm>
              <a:off x="5908515" y="2341560"/>
              <a:ext cx="368300" cy="492125"/>
              <a:chOff x="3378" y="1475"/>
              <a:chExt cx="232" cy="310"/>
            </a:xfrm>
            <a:solidFill>
              <a:schemeClr val="tx1"/>
            </a:solidFill>
          </p:grpSpPr>
          <p:sp>
            <p:nvSpPr>
              <p:cNvPr id="24" name="Freeform 18"/>
              <p:cNvSpPr>
                <a:spLocks noEditPoints="1"/>
              </p:cNvSpPr>
              <p:nvPr userDrawn="1"/>
            </p:nvSpPr>
            <p:spPr bwMode="auto">
              <a:xfrm>
                <a:off x="3378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2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4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4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4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8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7" y="24"/>
                      <a:pt x="24" y="27"/>
                      <a:pt x="24" y="30"/>
                    </a:cubicBezTo>
                    <a:cubicBezTo>
                      <a:pt x="24" y="33"/>
                      <a:pt x="27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1" y="48"/>
                      <a:pt x="12" y="40"/>
                      <a:pt x="12" y="30"/>
                    </a:cubicBezTo>
                    <a:cubicBezTo>
                      <a:pt x="12" y="20"/>
                      <a:pt x="21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1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4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 userDrawn="1"/>
            </p:nvSpPr>
            <p:spPr bwMode="auto">
              <a:xfrm>
                <a:off x="3478" y="1639"/>
                <a:ext cx="33" cy="34"/>
              </a:xfrm>
              <a:custGeom>
                <a:avLst/>
                <a:gdLst>
                  <a:gd name="T0" fmla="*/ 15 w 31"/>
                  <a:gd name="T1" fmla="*/ 0 h 32"/>
                  <a:gd name="T2" fmla="*/ 0 w 31"/>
                  <a:gd name="T3" fmla="*/ 16 h 32"/>
                  <a:gd name="T4" fmla="*/ 15 w 31"/>
                  <a:gd name="T5" fmla="*/ 32 h 32"/>
                  <a:gd name="T6" fmla="*/ 31 w 31"/>
                  <a:gd name="T7" fmla="*/ 16 h 32"/>
                  <a:gd name="T8" fmla="*/ 15 w 31"/>
                  <a:gd name="T9" fmla="*/ 0 h 32"/>
                  <a:gd name="T10" fmla="*/ 15 w 31"/>
                  <a:gd name="T11" fmla="*/ 20 h 32"/>
                  <a:gd name="T12" fmla="*/ 12 w 31"/>
                  <a:gd name="T13" fmla="*/ 16 h 32"/>
                  <a:gd name="T14" fmla="*/ 15 w 31"/>
                  <a:gd name="T15" fmla="*/ 12 h 32"/>
                  <a:gd name="T16" fmla="*/ 19 w 31"/>
                  <a:gd name="T17" fmla="*/ 16 h 32"/>
                  <a:gd name="T18" fmla="*/ 15 w 31"/>
                  <a:gd name="T1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2">
                    <a:moveTo>
                      <a:pt x="15" y="0"/>
                    </a:moveTo>
                    <a:cubicBezTo>
                      <a:pt x="7" y="0"/>
                      <a:pt x="0" y="8"/>
                      <a:pt x="0" y="16"/>
                    </a:cubicBezTo>
                    <a:cubicBezTo>
                      <a:pt x="0" y="25"/>
                      <a:pt x="7" y="32"/>
                      <a:pt x="15" y="32"/>
                    </a:cubicBezTo>
                    <a:cubicBezTo>
                      <a:pt x="24" y="32"/>
                      <a:pt x="31" y="25"/>
                      <a:pt x="31" y="16"/>
                    </a:cubicBezTo>
                    <a:cubicBezTo>
                      <a:pt x="31" y="8"/>
                      <a:pt x="24" y="0"/>
                      <a:pt x="15" y="0"/>
                    </a:cubicBezTo>
                    <a:close/>
                    <a:moveTo>
                      <a:pt x="15" y="20"/>
                    </a:moveTo>
                    <a:cubicBezTo>
                      <a:pt x="13" y="20"/>
                      <a:pt x="12" y="18"/>
                      <a:pt x="12" y="16"/>
                    </a:cubicBezTo>
                    <a:cubicBezTo>
                      <a:pt x="12" y="14"/>
                      <a:pt x="13" y="12"/>
                      <a:pt x="15" y="12"/>
                    </a:cubicBezTo>
                    <a:cubicBezTo>
                      <a:pt x="17" y="12"/>
                      <a:pt x="19" y="14"/>
                      <a:pt x="19" y="16"/>
                    </a:cubicBezTo>
                    <a:cubicBezTo>
                      <a:pt x="19" y="18"/>
                      <a:pt x="17" y="20"/>
                      <a:pt x="1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 userDrawn="1"/>
            </p:nvSpPr>
            <p:spPr bwMode="auto">
              <a:xfrm>
                <a:off x="3403" y="1572"/>
                <a:ext cx="182" cy="171"/>
              </a:xfrm>
              <a:custGeom>
                <a:avLst/>
                <a:gdLst>
                  <a:gd name="T0" fmla="*/ 125 w 170"/>
                  <a:gd name="T1" fmla="*/ 3 h 159"/>
                  <a:gd name="T2" fmla="*/ 85 w 170"/>
                  <a:gd name="T3" fmla="*/ 18 h 159"/>
                  <a:gd name="T4" fmla="*/ 38 w 170"/>
                  <a:gd name="T5" fmla="*/ 49 h 159"/>
                  <a:gd name="T6" fmla="*/ 12 w 170"/>
                  <a:gd name="T7" fmla="*/ 96 h 159"/>
                  <a:gd name="T8" fmla="*/ 35 w 170"/>
                  <a:gd name="T9" fmla="*/ 135 h 159"/>
                  <a:gd name="T10" fmla="*/ 86 w 170"/>
                  <a:gd name="T11" fmla="*/ 138 h 159"/>
                  <a:gd name="T12" fmla="*/ 134 w 170"/>
                  <a:gd name="T13" fmla="*/ 108 h 159"/>
                  <a:gd name="T14" fmla="*/ 170 w 170"/>
                  <a:gd name="T15" fmla="*/ 78 h 159"/>
                  <a:gd name="T16" fmla="*/ 119 w 170"/>
                  <a:gd name="T17" fmla="*/ 13 h 159"/>
                  <a:gd name="T18" fmla="*/ 122 w 170"/>
                  <a:gd name="T19" fmla="*/ 47 h 159"/>
                  <a:gd name="T20" fmla="*/ 93 w 170"/>
                  <a:gd name="T21" fmla="*/ 27 h 159"/>
                  <a:gd name="T22" fmla="*/ 117 w 170"/>
                  <a:gd name="T23" fmla="*/ 92 h 159"/>
                  <a:gd name="T24" fmla="*/ 119 w 170"/>
                  <a:gd name="T25" fmla="*/ 99 h 159"/>
                  <a:gd name="T26" fmla="*/ 116 w 170"/>
                  <a:gd name="T27" fmla="*/ 94 h 159"/>
                  <a:gd name="T28" fmla="*/ 119 w 170"/>
                  <a:gd name="T29" fmla="*/ 58 h 159"/>
                  <a:gd name="T30" fmla="*/ 117 w 170"/>
                  <a:gd name="T31" fmla="*/ 63 h 159"/>
                  <a:gd name="T32" fmla="*/ 111 w 170"/>
                  <a:gd name="T33" fmla="*/ 78 h 159"/>
                  <a:gd name="T34" fmla="*/ 99 w 170"/>
                  <a:gd name="T35" fmla="*/ 101 h 159"/>
                  <a:gd name="T36" fmla="*/ 72 w 170"/>
                  <a:gd name="T37" fmla="*/ 101 h 159"/>
                  <a:gd name="T38" fmla="*/ 59 w 170"/>
                  <a:gd name="T39" fmla="*/ 78 h 159"/>
                  <a:gd name="T40" fmla="*/ 71 w 170"/>
                  <a:gd name="T41" fmla="*/ 55 h 159"/>
                  <a:gd name="T42" fmla="*/ 106 w 170"/>
                  <a:gd name="T43" fmla="*/ 67 h 159"/>
                  <a:gd name="T44" fmla="*/ 85 w 170"/>
                  <a:gd name="T45" fmla="*/ 35 h 159"/>
                  <a:gd name="T46" fmla="*/ 92 w 170"/>
                  <a:gd name="T47" fmla="*/ 44 h 159"/>
                  <a:gd name="T48" fmla="*/ 79 w 170"/>
                  <a:gd name="T49" fmla="*/ 43 h 159"/>
                  <a:gd name="T50" fmla="*/ 78 w 170"/>
                  <a:gd name="T51" fmla="*/ 26 h 159"/>
                  <a:gd name="T52" fmla="*/ 65 w 170"/>
                  <a:gd name="T53" fmla="*/ 44 h 159"/>
                  <a:gd name="T54" fmla="*/ 49 w 170"/>
                  <a:gd name="T55" fmla="*/ 46 h 159"/>
                  <a:gd name="T56" fmla="*/ 54 w 170"/>
                  <a:gd name="T57" fmla="*/ 93 h 159"/>
                  <a:gd name="T58" fmla="*/ 57 w 170"/>
                  <a:gd name="T59" fmla="*/ 100 h 159"/>
                  <a:gd name="T60" fmla="*/ 53 w 170"/>
                  <a:gd name="T61" fmla="*/ 93 h 159"/>
                  <a:gd name="T62" fmla="*/ 57 w 170"/>
                  <a:gd name="T63" fmla="*/ 57 h 159"/>
                  <a:gd name="T64" fmla="*/ 53 w 170"/>
                  <a:gd name="T65" fmla="*/ 63 h 159"/>
                  <a:gd name="T66" fmla="*/ 40 w 170"/>
                  <a:gd name="T67" fmla="*/ 96 h 159"/>
                  <a:gd name="T68" fmla="*/ 40 w 170"/>
                  <a:gd name="T69" fmla="*/ 60 h 159"/>
                  <a:gd name="T70" fmla="*/ 47 w 170"/>
                  <a:gd name="T71" fmla="*/ 78 h 159"/>
                  <a:gd name="T72" fmla="*/ 54 w 170"/>
                  <a:gd name="T73" fmla="*/ 144 h 159"/>
                  <a:gd name="T74" fmla="*/ 48 w 170"/>
                  <a:gd name="T75" fmla="*/ 110 h 159"/>
                  <a:gd name="T76" fmla="*/ 65 w 170"/>
                  <a:gd name="T77" fmla="*/ 112 h 159"/>
                  <a:gd name="T78" fmla="*/ 86 w 170"/>
                  <a:gd name="T79" fmla="*/ 120 h 159"/>
                  <a:gd name="T80" fmla="*/ 80 w 170"/>
                  <a:gd name="T81" fmla="*/ 113 h 159"/>
                  <a:gd name="T82" fmla="*/ 91 w 170"/>
                  <a:gd name="T83" fmla="*/ 114 h 159"/>
                  <a:gd name="T84" fmla="*/ 93 w 170"/>
                  <a:gd name="T85" fmla="*/ 129 h 159"/>
                  <a:gd name="T86" fmla="*/ 106 w 170"/>
                  <a:gd name="T87" fmla="*/ 112 h 159"/>
                  <a:gd name="T88" fmla="*/ 123 w 170"/>
                  <a:gd name="T89" fmla="*/ 110 h 159"/>
                  <a:gd name="T90" fmla="*/ 131 w 170"/>
                  <a:gd name="T91" fmla="*/ 96 h 159"/>
                  <a:gd name="T92" fmla="*/ 124 w 170"/>
                  <a:gd name="T93" fmla="*/ 78 h 159"/>
                  <a:gd name="T94" fmla="*/ 131 w 170"/>
                  <a:gd name="T95" fmla="*/ 6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59">
                    <a:moveTo>
                      <a:pt x="133" y="49"/>
                    </a:moveTo>
                    <a:cubicBezTo>
                      <a:pt x="133" y="49"/>
                      <a:pt x="133" y="49"/>
                      <a:pt x="133" y="49"/>
                    </a:cubicBezTo>
                    <a:cubicBezTo>
                      <a:pt x="135" y="38"/>
                      <a:pt x="136" y="29"/>
                      <a:pt x="135" y="21"/>
                    </a:cubicBezTo>
                    <a:cubicBezTo>
                      <a:pt x="134" y="12"/>
                      <a:pt x="130" y="6"/>
                      <a:pt x="125" y="3"/>
                    </a:cubicBezTo>
                    <a:cubicBezTo>
                      <a:pt x="119" y="0"/>
                      <a:pt x="113" y="0"/>
                      <a:pt x="105" y="4"/>
                    </a:cubicBezTo>
                    <a:cubicBezTo>
                      <a:pt x="99" y="6"/>
                      <a:pt x="92" y="11"/>
                      <a:pt x="86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78" y="11"/>
                      <a:pt x="72" y="6"/>
                      <a:pt x="66" y="4"/>
                    </a:cubicBezTo>
                    <a:cubicBezTo>
                      <a:pt x="58" y="0"/>
                      <a:pt x="52" y="0"/>
                      <a:pt x="46" y="3"/>
                    </a:cubicBezTo>
                    <a:cubicBezTo>
                      <a:pt x="41" y="6"/>
                      <a:pt x="37" y="12"/>
                      <a:pt x="36" y="21"/>
                    </a:cubicBezTo>
                    <a:cubicBezTo>
                      <a:pt x="35" y="29"/>
                      <a:pt x="35" y="3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14" y="56"/>
                      <a:pt x="0" y="66"/>
                      <a:pt x="0" y="78"/>
                    </a:cubicBezTo>
                    <a:cubicBezTo>
                      <a:pt x="0" y="85"/>
                      <a:pt x="4" y="91"/>
                      <a:pt x="12" y="96"/>
                    </a:cubicBezTo>
                    <a:cubicBezTo>
                      <a:pt x="18" y="100"/>
                      <a:pt x="27" y="104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8"/>
                      <a:pt x="34" y="128"/>
                      <a:pt x="35" y="135"/>
                    </a:cubicBezTo>
                    <a:cubicBezTo>
                      <a:pt x="37" y="144"/>
                      <a:pt x="40" y="150"/>
                      <a:pt x="46" y="153"/>
                    </a:cubicBezTo>
                    <a:cubicBezTo>
                      <a:pt x="56" y="159"/>
                      <a:pt x="70" y="153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97" y="149"/>
                      <a:pt x="108" y="155"/>
                      <a:pt x="117" y="155"/>
                    </a:cubicBezTo>
                    <a:cubicBezTo>
                      <a:pt x="120" y="155"/>
                      <a:pt x="123" y="155"/>
                      <a:pt x="125" y="153"/>
                    </a:cubicBezTo>
                    <a:cubicBezTo>
                      <a:pt x="131" y="150"/>
                      <a:pt x="134" y="144"/>
                      <a:pt x="136" y="135"/>
                    </a:cubicBezTo>
                    <a:cubicBezTo>
                      <a:pt x="137" y="128"/>
                      <a:pt x="136" y="118"/>
                      <a:pt x="134" y="108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44" y="104"/>
                      <a:pt x="153" y="100"/>
                      <a:pt x="159" y="96"/>
                    </a:cubicBezTo>
                    <a:cubicBezTo>
                      <a:pt x="167" y="91"/>
                      <a:pt x="170" y="85"/>
                      <a:pt x="170" y="78"/>
                    </a:cubicBezTo>
                    <a:cubicBezTo>
                      <a:pt x="170" y="66"/>
                      <a:pt x="157" y="56"/>
                      <a:pt x="133" y="49"/>
                    </a:cubicBezTo>
                    <a:close/>
                    <a:moveTo>
                      <a:pt x="93" y="26"/>
                    </a:moveTo>
                    <a:cubicBezTo>
                      <a:pt x="102" y="17"/>
                      <a:pt x="111" y="12"/>
                      <a:pt x="116" y="12"/>
                    </a:cubicBezTo>
                    <a:cubicBezTo>
                      <a:pt x="118" y="12"/>
                      <a:pt x="118" y="12"/>
                      <a:pt x="119" y="13"/>
                    </a:cubicBezTo>
                    <a:cubicBezTo>
                      <a:pt x="122" y="14"/>
                      <a:pt x="124" y="18"/>
                      <a:pt x="124" y="24"/>
                    </a:cubicBezTo>
                    <a:cubicBezTo>
                      <a:pt x="125" y="30"/>
                      <a:pt x="124" y="38"/>
                      <a:pt x="122" y="46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7" y="46"/>
                      <a:pt x="112" y="45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2" y="38"/>
                      <a:pt x="98" y="32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3" y="26"/>
                    </a:lnTo>
                    <a:close/>
                    <a:moveTo>
                      <a:pt x="116" y="94"/>
                    </a:moveTo>
                    <a:cubicBezTo>
                      <a:pt x="117" y="92"/>
                      <a:pt x="117" y="92"/>
                      <a:pt x="117" y="92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18" y="95"/>
                      <a:pt x="119" y="97"/>
                      <a:pt x="119" y="98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17" y="99"/>
                      <a:pt x="116" y="99"/>
                      <a:pt x="114" y="100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4" y="97"/>
                      <a:pt x="115" y="96"/>
                      <a:pt x="116" y="94"/>
                    </a:cubicBezTo>
                    <a:close/>
                    <a:moveTo>
                      <a:pt x="114" y="57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6" y="57"/>
                      <a:pt x="117" y="57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8" y="61"/>
                      <a:pt x="118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2"/>
                      <a:pt x="117" y="62"/>
                      <a:pt x="116" y="62"/>
                    </a:cubicBezTo>
                    <a:cubicBezTo>
                      <a:pt x="116" y="61"/>
                      <a:pt x="115" y="59"/>
                      <a:pt x="114" y="57"/>
                    </a:cubicBezTo>
                    <a:close/>
                    <a:moveTo>
                      <a:pt x="112" y="78"/>
                    </a:moveTo>
                    <a:cubicBezTo>
                      <a:pt x="111" y="78"/>
                      <a:pt x="111" y="78"/>
                      <a:pt x="111" y="78"/>
                    </a:cubicBezTo>
                    <a:cubicBezTo>
                      <a:pt x="110" y="82"/>
                      <a:pt x="108" y="85"/>
                      <a:pt x="106" y="89"/>
                    </a:cubicBezTo>
                    <a:cubicBezTo>
                      <a:pt x="104" y="93"/>
                      <a:pt x="102" y="97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4" y="102"/>
                      <a:pt x="90" y="102"/>
                      <a:pt x="85" y="102"/>
                    </a:cubicBezTo>
                    <a:cubicBezTo>
                      <a:pt x="81" y="102"/>
                      <a:pt x="77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69" y="97"/>
                      <a:pt x="67" y="93"/>
                      <a:pt x="65" y="89"/>
                    </a:cubicBezTo>
                    <a:cubicBezTo>
                      <a:pt x="63" y="85"/>
                      <a:pt x="61" y="82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61" y="74"/>
                      <a:pt x="63" y="71"/>
                      <a:pt x="64" y="67"/>
                    </a:cubicBezTo>
                    <a:cubicBezTo>
                      <a:pt x="67" y="63"/>
                      <a:pt x="69" y="59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1" y="55"/>
                      <a:pt x="90" y="55"/>
                      <a:pt x="99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2" y="59"/>
                      <a:pt x="104" y="63"/>
                      <a:pt x="106" y="67"/>
                    </a:cubicBezTo>
                    <a:cubicBezTo>
                      <a:pt x="108" y="71"/>
                      <a:pt x="110" y="74"/>
                      <a:pt x="111" y="77"/>
                    </a:cubicBezTo>
                    <a:lnTo>
                      <a:pt x="112" y="78"/>
                    </a:lnTo>
                    <a:close/>
                    <a:moveTo>
                      <a:pt x="79" y="43"/>
                    </a:moveTo>
                    <a:cubicBezTo>
                      <a:pt x="81" y="40"/>
                      <a:pt x="83" y="38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8" y="38"/>
                      <a:pt x="90" y="40"/>
                      <a:pt x="91" y="43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7" y="43"/>
                      <a:pt x="83" y="43"/>
                      <a:pt x="80" y="44"/>
                    </a:cubicBezTo>
                    <a:cubicBezTo>
                      <a:pt x="79" y="44"/>
                      <a:pt x="79" y="44"/>
                      <a:pt x="79" y="44"/>
                    </a:cubicBezTo>
                    <a:lnTo>
                      <a:pt x="79" y="43"/>
                    </a:lnTo>
                    <a:close/>
                    <a:moveTo>
                      <a:pt x="47" y="24"/>
                    </a:moveTo>
                    <a:cubicBezTo>
                      <a:pt x="47" y="18"/>
                      <a:pt x="49" y="14"/>
                      <a:pt x="52" y="13"/>
                    </a:cubicBezTo>
                    <a:cubicBezTo>
                      <a:pt x="52" y="12"/>
                      <a:pt x="53" y="12"/>
                      <a:pt x="54" y="12"/>
                    </a:cubicBezTo>
                    <a:cubicBezTo>
                      <a:pt x="60" y="12"/>
                      <a:pt x="69" y="17"/>
                      <a:pt x="78" y="26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3" y="32"/>
                      <a:pt x="69" y="38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45"/>
                      <a:pt x="54" y="46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7" y="38"/>
                      <a:pt x="46" y="30"/>
                      <a:pt x="47" y="24"/>
                    </a:cubicBezTo>
                    <a:close/>
                    <a:moveTo>
                      <a:pt x="53" y="93"/>
                    </a:move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3"/>
                      <a:pt x="55" y="94"/>
                      <a:pt x="55" y="94"/>
                    </a:cubicBezTo>
                    <a:cubicBezTo>
                      <a:pt x="56" y="96"/>
                      <a:pt x="57" y="98"/>
                      <a:pt x="57" y="99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5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3" y="95"/>
                      <a:pt x="53" y="93"/>
                    </a:cubicBezTo>
                    <a:close/>
                    <a:moveTo>
                      <a:pt x="52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4" y="57"/>
                      <a:pt x="55" y="57"/>
                      <a:pt x="56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9"/>
                      <a:pt x="55" y="61"/>
                      <a:pt x="54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1"/>
                      <a:pt x="52" y="60"/>
                      <a:pt x="52" y="58"/>
                    </a:cubicBezTo>
                    <a:close/>
                    <a:moveTo>
                      <a:pt x="40" y="96"/>
                    </a:move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94"/>
                      <a:pt x="24" y="91"/>
                      <a:pt x="19" y="88"/>
                    </a:cubicBezTo>
                    <a:cubicBezTo>
                      <a:pt x="14" y="84"/>
                      <a:pt x="12" y="81"/>
                      <a:pt x="12" y="78"/>
                    </a:cubicBezTo>
                    <a:cubicBezTo>
                      <a:pt x="12" y="75"/>
                      <a:pt x="15" y="72"/>
                      <a:pt x="19" y="69"/>
                    </a:cubicBezTo>
                    <a:cubicBezTo>
                      <a:pt x="25" y="65"/>
                      <a:pt x="32" y="62"/>
                      <a:pt x="40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2" y="66"/>
                      <a:pt x="45" y="72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4" y="84"/>
                      <a:pt x="42" y="90"/>
                      <a:pt x="40" y="96"/>
                    </a:cubicBezTo>
                    <a:close/>
                    <a:moveTo>
                      <a:pt x="78" y="129"/>
                    </a:moveTo>
                    <a:cubicBezTo>
                      <a:pt x="68" y="139"/>
                      <a:pt x="60" y="144"/>
                      <a:pt x="54" y="144"/>
                    </a:cubicBezTo>
                    <a:cubicBezTo>
                      <a:pt x="53" y="144"/>
                      <a:pt x="52" y="144"/>
                      <a:pt x="51" y="143"/>
                    </a:cubicBezTo>
                    <a:cubicBezTo>
                      <a:pt x="49" y="142"/>
                      <a:pt x="47" y="138"/>
                      <a:pt x="46" y="132"/>
                    </a:cubicBezTo>
                    <a:cubicBezTo>
                      <a:pt x="46" y="126"/>
                      <a:pt x="46" y="119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54" y="111"/>
                      <a:pt x="59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9" y="118"/>
                      <a:pt x="73" y="124"/>
                      <a:pt x="78" y="129"/>
                    </a:cubicBezTo>
                    <a:cubicBezTo>
                      <a:pt x="78" y="129"/>
                      <a:pt x="78" y="129"/>
                      <a:pt x="78" y="129"/>
                    </a:cubicBezTo>
                    <a:close/>
                    <a:moveTo>
                      <a:pt x="91" y="114"/>
                    </a:moveTo>
                    <a:cubicBezTo>
                      <a:pt x="89" y="116"/>
                      <a:pt x="87" y="118"/>
                      <a:pt x="86" y="12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3" y="118"/>
                      <a:pt x="82" y="116"/>
                      <a:pt x="80" y="114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4" y="113"/>
                      <a:pt x="87" y="113"/>
                      <a:pt x="91" y="113"/>
                    </a:cubicBezTo>
                    <a:cubicBezTo>
                      <a:pt x="91" y="113"/>
                      <a:pt x="91" y="113"/>
                      <a:pt x="91" y="113"/>
                    </a:cubicBezTo>
                    <a:lnTo>
                      <a:pt x="91" y="114"/>
                    </a:lnTo>
                    <a:close/>
                    <a:moveTo>
                      <a:pt x="125" y="132"/>
                    </a:moveTo>
                    <a:cubicBezTo>
                      <a:pt x="124" y="138"/>
                      <a:pt x="122" y="142"/>
                      <a:pt x="120" y="143"/>
                    </a:cubicBezTo>
                    <a:cubicBezTo>
                      <a:pt x="119" y="144"/>
                      <a:pt x="118" y="144"/>
                      <a:pt x="117" y="144"/>
                    </a:cubicBezTo>
                    <a:cubicBezTo>
                      <a:pt x="111" y="144"/>
                      <a:pt x="103" y="13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7" y="124"/>
                      <a:pt x="102" y="118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11" y="112"/>
                      <a:pt x="117" y="111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4" y="119"/>
                      <a:pt x="125" y="126"/>
                      <a:pt x="125" y="132"/>
                    </a:cubicBezTo>
                    <a:close/>
                    <a:moveTo>
                      <a:pt x="159" y="78"/>
                    </a:moveTo>
                    <a:cubicBezTo>
                      <a:pt x="159" y="81"/>
                      <a:pt x="156" y="84"/>
                      <a:pt x="152" y="88"/>
                    </a:cubicBezTo>
                    <a:cubicBezTo>
                      <a:pt x="147" y="91"/>
                      <a:pt x="139" y="94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29" y="90"/>
                      <a:pt x="127" y="84"/>
                      <a:pt x="124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6" y="72"/>
                      <a:pt x="128" y="66"/>
                      <a:pt x="130" y="60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31" y="60"/>
                      <a:pt x="131" y="60"/>
                      <a:pt x="131" y="60"/>
                    </a:cubicBezTo>
                    <a:cubicBezTo>
                      <a:pt x="139" y="63"/>
                      <a:pt x="146" y="65"/>
                      <a:pt x="151" y="69"/>
                    </a:cubicBezTo>
                    <a:cubicBezTo>
                      <a:pt x="156" y="72"/>
                      <a:pt x="159" y="75"/>
                      <a:pt x="15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7" name="Group 23"/>
            <p:cNvGrpSpPr>
              <a:grpSpLocks noChangeAspect="1"/>
            </p:cNvGrpSpPr>
            <p:nvPr userDrawn="1"/>
          </p:nvGrpSpPr>
          <p:grpSpPr bwMode="auto">
            <a:xfrm>
              <a:off x="7000721" y="2341560"/>
              <a:ext cx="368300" cy="492125"/>
              <a:chOff x="4066" y="1475"/>
              <a:chExt cx="232" cy="310"/>
            </a:xfrm>
            <a:solidFill>
              <a:schemeClr val="tx1"/>
            </a:solidFill>
          </p:grpSpPr>
          <p:sp>
            <p:nvSpPr>
              <p:cNvPr id="97" name="Freeform 24"/>
              <p:cNvSpPr>
                <a:spLocks noEditPoints="1"/>
              </p:cNvSpPr>
              <p:nvPr userDrawn="1"/>
            </p:nvSpPr>
            <p:spPr bwMode="auto">
              <a:xfrm>
                <a:off x="4066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1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3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3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3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7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6" y="24"/>
                      <a:pt x="24" y="27"/>
                      <a:pt x="24" y="30"/>
                    </a:cubicBezTo>
                    <a:cubicBezTo>
                      <a:pt x="24" y="33"/>
                      <a:pt x="26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0" y="48"/>
                      <a:pt x="12" y="40"/>
                      <a:pt x="12" y="30"/>
                    </a:cubicBezTo>
                    <a:cubicBezTo>
                      <a:pt x="12" y="20"/>
                      <a:pt x="20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0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3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8" name="Freeform 25"/>
              <p:cNvSpPr>
                <a:spLocks noEditPoints="1"/>
              </p:cNvSpPr>
              <p:nvPr userDrawn="1"/>
            </p:nvSpPr>
            <p:spPr bwMode="auto">
              <a:xfrm>
                <a:off x="4096" y="1592"/>
                <a:ext cx="171" cy="130"/>
              </a:xfrm>
              <a:custGeom>
                <a:avLst/>
                <a:gdLst>
                  <a:gd name="T0" fmla="*/ 131 w 159"/>
                  <a:gd name="T1" fmla="*/ 19 h 121"/>
                  <a:gd name="T2" fmla="*/ 127 w 159"/>
                  <a:gd name="T3" fmla="*/ 9 h 121"/>
                  <a:gd name="T4" fmla="*/ 126 w 159"/>
                  <a:gd name="T5" fmla="*/ 9 h 121"/>
                  <a:gd name="T6" fmla="*/ 112 w 159"/>
                  <a:gd name="T7" fmla="*/ 0 h 121"/>
                  <a:gd name="T8" fmla="*/ 80 w 159"/>
                  <a:gd name="T9" fmla="*/ 0 h 121"/>
                  <a:gd name="T10" fmla="*/ 65 w 159"/>
                  <a:gd name="T11" fmla="*/ 8 h 121"/>
                  <a:gd name="T12" fmla="*/ 57 w 159"/>
                  <a:gd name="T13" fmla="*/ 19 h 121"/>
                  <a:gd name="T14" fmla="*/ 44 w 159"/>
                  <a:gd name="T15" fmla="*/ 19 h 121"/>
                  <a:gd name="T16" fmla="*/ 44 w 159"/>
                  <a:gd name="T17" fmla="*/ 15 h 121"/>
                  <a:gd name="T18" fmla="*/ 31 w 159"/>
                  <a:gd name="T19" fmla="*/ 2 h 121"/>
                  <a:gd name="T20" fmla="*/ 25 w 159"/>
                  <a:gd name="T21" fmla="*/ 2 h 121"/>
                  <a:gd name="T22" fmla="*/ 13 w 159"/>
                  <a:gd name="T23" fmla="*/ 14 h 121"/>
                  <a:gd name="T24" fmla="*/ 13 w 159"/>
                  <a:gd name="T25" fmla="*/ 20 h 121"/>
                  <a:gd name="T26" fmla="*/ 0 w 159"/>
                  <a:gd name="T27" fmla="*/ 36 h 121"/>
                  <a:gd name="T28" fmla="*/ 0 w 159"/>
                  <a:gd name="T29" fmla="*/ 103 h 121"/>
                  <a:gd name="T30" fmla="*/ 19 w 159"/>
                  <a:gd name="T31" fmla="*/ 121 h 121"/>
                  <a:gd name="T32" fmla="*/ 140 w 159"/>
                  <a:gd name="T33" fmla="*/ 121 h 121"/>
                  <a:gd name="T34" fmla="*/ 159 w 159"/>
                  <a:gd name="T35" fmla="*/ 103 h 121"/>
                  <a:gd name="T36" fmla="*/ 159 w 159"/>
                  <a:gd name="T37" fmla="*/ 36 h 121"/>
                  <a:gd name="T38" fmla="*/ 140 w 159"/>
                  <a:gd name="T39" fmla="*/ 19 h 121"/>
                  <a:gd name="T40" fmla="*/ 131 w 159"/>
                  <a:gd name="T41" fmla="*/ 19 h 121"/>
                  <a:gd name="T42" fmla="*/ 25 w 159"/>
                  <a:gd name="T43" fmla="*/ 15 h 121"/>
                  <a:gd name="T44" fmla="*/ 25 w 159"/>
                  <a:gd name="T45" fmla="*/ 14 h 121"/>
                  <a:gd name="T46" fmla="*/ 31 w 159"/>
                  <a:gd name="T47" fmla="*/ 14 h 121"/>
                  <a:gd name="T48" fmla="*/ 32 w 159"/>
                  <a:gd name="T49" fmla="*/ 15 h 121"/>
                  <a:gd name="T50" fmla="*/ 32 w 159"/>
                  <a:gd name="T51" fmla="*/ 19 h 121"/>
                  <a:gd name="T52" fmla="*/ 25 w 159"/>
                  <a:gd name="T53" fmla="*/ 19 h 121"/>
                  <a:gd name="T54" fmla="*/ 25 w 159"/>
                  <a:gd name="T55" fmla="*/ 15 h 121"/>
                  <a:gd name="T56" fmla="*/ 147 w 159"/>
                  <a:gd name="T57" fmla="*/ 36 h 121"/>
                  <a:gd name="T58" fmla="*/ 147 w 159"/>
                  <a:gd name="T59" fmla="*/ 103 h 121"/>
                  <a:gd name="T60" fmla="*/ 140 w 159"/>
                  <a:gd name="T61" fmla="*/ 109 h 121"/>
                  <a:gd name="T62" fmla="*/ 19 w 159"/>
                  <a:gd name="T63" fmla="*/ 109 h 121"/>
                  <a:gd name="T64" fmla="*/ 12 w 159"/>
                  <a:gd name="T65" fmla="*/ 103 h 121"/>
                  <a:gd name="T66" fmla="*/ 12 w 159"/>
                  <a:gd name="T67" fmla="*/ 36 h 121"/>
                  <a:gd name="T68" fmla="*/ 19 w 159"/>
                  <a:gd name="T69" fmla="*/ 31 h 121"/>
                  <a:gd name="T70" fmla="*/ 60 w 159"/>
                  <a:gd name="T71" fmla="*/ 31 h 121"/>
                  <a:gd name="T72" fmla="*/ 65 w 159"/>
                  <a:gd name="T73" fmla="*/ 28 h 121"/>
                  <a:gd name="T74" fmla="*/ 75 w 159"/>
                  <a:gd name="T75" fmla="*/ 15 h 121"/>
                  <a:gd name="T76" fmla="*/ 80 w 159"/>
                  <a:gd name="T77" fmla="*/ 12 h 121"/>
                  <a:gd name="T78" fmla="*/ 112 w 159"/>
                  <a:gd name="T79" fmla="*/ 12 h 121"/>
                  <a:gd name="T80" fmla="*/ 116 w 159"/>
                  <a:gd name="T81" fmla="*/ 15 h 121"/>
                  <a:gd name="T82" fmla="*/ 122 w 159"/>
                  <a:gd name="T83" fmla="*/ 28 h 121"/>
                  <a:gd name="T84" fmla="*/ 128 w 159"/>
                  <a:gd name="T85" fmla="*/ 31 h 121"/>
                  <a:gd name="T86" fmla="*/ 140 w 159"/>
                  <a:gd name="T87" fmla="*/ 31 h 121"/>
                  <a:gd name="T88" fmla="*/ 147 w 159"/>
                  <a:gd name="T89" fmla="*/ 3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9" h="121">
                    <a:moveTo>
                      <a:pt x="131" y="19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7" y="9"/>
                      <a:pt x="126" y="9"/>
                      <a:pt x="126" y="9"/>
                    </a:cubicBezTo>
                    <a:cubicBezTo>
                      <a:pt x="122" y="3"/>
                      <a:pt x="117" y="0"/>
                      <a:pt x="11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4" y="0"/>
                      <a:pt x="69" y="3"/>
                      <a:pt x="65" y="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8"/>
                      <a:pt x="38" y="2"/>
                      <a:pt x="31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8" y="2"/>
                      <a:pt x="13" y="8"/>
                      <a:pt x="13" y="1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21"/>
                      <a:pt x="0" y="27"/>
                      <a:pt x="0" y="36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4"/>
                      <a:pt x="7" y="121"/>
                      <a:pt x="19" y="121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52" y="121"/>
                      <a:pt x="159" y="114"/>
                      <a:pt x="159" y="10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0"/>
                      <a:pt x="157" y="19"/>
                      <a:pt x="140" y="19"/>
                    </a:cubicBezTo>
                    <a:lnTo>
                      <a:pt x="131" y="19"/>
                    </a:lnTo>
                    <a:close/>
                    <a:moveTo>
                      <a:pt x="25" y="15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5"/>
                      <a:pt x="32" y="1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25" y="15"/>
                    </a:lnTo>
                    <a:close/>
                    <a:moveTo>
                      <a:pt x="147" y="36"/>
                    </a:move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06"/>
                      <a:pt x="146" y="109"/>
                      <a:pt x="140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3" y="109"/>
                      <a:pt x="12" y="106"/>
                      <a:pt x="12" y="103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3"/>
                      <a:pt x="12" y="31"/>
                      <a:pt x="19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2" y="31"/>
                      <a:pt x="64" y="30"/>
                      <a:pt x="65" y="28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7" y="13"/>
                      <a:pt x="78" y="12"/>
                      <a:pt x="80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3" y="12"/>
                      <a:pt x="115" y="13"/>
                      <a:pt x="116" y="1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30"/>
                      <a:pt x="125" y="31"/>
                      <a:pt x="128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7" y="31"/>
                      <a:pt x="147" y="33"/>
                      <a:pt x="14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9" name="Freeform 26"/>
              <p:cNvSpPr>
                <a:spLocks noEditPoints="1"/>
              </p:cNvSpPr>
              <p:nvPr userDrawn="1"/>
            </p:nvSpPr>
            <p:spPr bwMode="auto">
              <a:xfrm>
                <a:off x="4114" y="1630"/>
                <a:ext cx="34" cy="34"/>
              </a:xfrm>
              <a:custGeom>
                <a:avLst/>
                <a:gdLst>
                  <a:gd name="T0" fmla="*/ 16 w 31"/>
                  <a:gd name="T1" fmla="*/ 0 h 31"/>
                  <a:gd name="T2" fmla="*/ 0 w 31"/>
                  <a:gd name="T3" fmla="*/ 16 h 31"/>
                  <a:gd name="T4" fmla="*/ 16 w 31"/>
                  <a:gd name="T5" fmla="*/ 31 h 31"/>
                  <a:gd name="T6" fmla="*/ 31 w 31"/>
                  <a:gd name="T7" fmla="*/ 16 h 31"/>
                  <a:gd name="T8" fmla="*/ 16 w 31"/>
                  <a:gd name="T9" fmla="*/ 0 h 31"/>
                  <a:gd name="T10" fmla="*/ 16 w 31"/>
                  <a:gd name="T11" fmla="*/ 19 h 31"/>
                  <a:gd name="T12" fmla="*/ 12 w 31"/>
                  <a:gd name="T13" fmla="*/ 16 h 31"/>
                  <a:gd name="T14" fmla="*/ 16 w 31"/>
                  <a:gd name="T15" fmla="*/ 12 h 31"/>
                  <a:gd name="T16" fmla="*/ 19 w 31"/>
                  <a:gd name="T17" fmla="*/ 16 h 31"/>
                  <a:gd name="T18" fmla="*/ 16 w 31"/>
                  <a:gd name="T1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6" y="19"/>
                    </a:moveTo>
                    <a:cubicBezTo>
                      <a:pt x="14" y="19"/>
                      <a:pt x="12" y="18"/>
                      <a:pt x="12" y="16"/>
                    </a:cubicBezTo>
                    <a:cubicBezTo>
                      <a:pt x="12" y="14"/>
                      <a:pt x="14" y="12"/>
                      <a:pt x="16" y="12"/>
                    </a:cubicBezTo>
                    <a:cubicBezTo>
                      <a:pt x="18" y="12"/>
                      <a:pt x="19" y="14"/>
                      <a:pt x="19" y="16"/>
                    </a:cubicBezTo>
                    <a:cubicBezTo>
                      <a:pt x="19" y="18"/>
                      <a:pt x="18" y="19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0" name="Freeform 27"/>
              <p:cNvSpPr>
                <a:spLocks noEditPoints="1"/>
              </p:cNvSpPr>
              <p:nvPr userDrawn="1"/>
            </p:nvSpPr>
            <p:spPr bwMode="auto">
              <a:xfrm>
                <a:off x="4179" y="1643"/>
                <a:ext cx="40" cy="40"/>
              </a:xfrm>
              <a:custGeom>
                <a:avLst/>
                <a:gdLst>
                  <a:gd name="T0" fmla="*/ 19 w 37"/>
                  <a:gd name="T1" fmla="*/ 0 h 37"/>
                  <a:gd name="T2" fmla="*/ 0 w 37"/>
                  <a:gd name="T3" fmla="*/ 19 h 37"/>
                  <a:gd name="T4" fmla="*/ 19 w 37"/>
                  <a:gd name="T5" fmla="*/ 37 h 37"/>
                  <a:gd name="T6" fmla="*/ 37 w 37"/>
                  <a:gd name="T7" fmla="*/ 19 h 37"/>
                  <a:gd name="T8" fmla="*/ 19 w 37"/>
                  <a:gd name="T9" fmla="*/ 0 h 37"/>
                  <a:gd name="T10" fmla="*/ 19 w 37"/>
                  <a:gd name="T11" fmla="*/ 25 h 37"/>
                  <a:gd name="T12" fmla="*/ 12 w 37"/>
                  <a:gd name="T13" fmla="*/ 19 h 37"/>
                  <a:gd name="T14" fmla="*/ 19 w 37"/>
                  <a:gd name="T15" fmla="*/ 12 h 37"/>
                  <a:gd name="T16" fmla="*/ 25 w 37"/>
                  <a:gd name="T17" fmla="*/ 19 h 37"/>
                  <a:gd name="T18" fmla="*/ 19 w 37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8"/>
                      <a:pt x="29" y="0"/>
                      <a:pt x="19" y="0"/>
                    </a:cubicBezTo>
                    <a:close/>
                    <a:moveTo>
                      <a:pt x="19" y="25"/>
                    </a:moveTo>
                    <a:cubicBezTo>
                      <a:pt x="15" y="25"/>
                      <a:pt x="12" y="22"/>
                      <a:pt x="12" y="19"/>
                    </a:cubicBezTo>
                    <a:cubicBezTo>
                      <a:pt x="12" y="15"/>
                      <a:pt x="15" y="12"/>
                      <a:pt x="19" y="12"/>
                    </a:cubicBezTo>
                    <a:cubicBezTo>
                      <a:pt x="22" y="12"/>
                      <a:pt x="25" y="15"/>
                      <a:pt x="25" y="19"/>
                    </a:cubicBezTo>
                    <a:cubicBezTo>
                      <a:pt x="25" y="22"/>
                      <a:pt x="22" y="25"/>
                      <a:pt x="1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Freeform 28"/>
              <p:cNvSpPr>
                <a:spLocks noEditPoints="1"/>
              </p:cNvSpPr>
              <p:nvPr userDrawn="1"/>
            </p:nvSpPr>
            <p:spPr bwMode="auto">
              <a:xfrm>
                <a:off x="4157" y="1622"/>
                <a:ext cx="83" cy="83"/>
              </a:xfrm>
              <a:custGeom>
                <a:avLst/>
                <a:gdLst>
                  <a:gd name="T0" fmla="*/ 39 w 77"/>
                  <a:gd name="T1" fmla="*/ 0 h 77"/>
                  <a:gd name="T2" fmla="*/ 0 w 77"/>
                  <a:gd name="T3" fmla="*/ 39 h 77"/>
                  <a:gd name="T4" fmla="*/ 39 w 77"/>
                  <a:gd name="T5" fmla="*/ 77 h 77"/>
                  <a:gd name="T6" fmla="*/ 77 w 77"/>
                  <a:gd name="T7" fmla="*/ 39 h 77"/>
                  <a:gd name="T8" fmla="*/ 39 w 77"/>
                  <a:gd name="T9" fmla="*/ 0 h 77"/>
                  <a:gd name="T10" fmla="*/ 39 w 77"/>
                  <a:gd name="T11" fmla="*/ 65 h 77"/>
                  <a:gd name="T12" fmla="*/ 12 w 77"/>
                  <a:gd name="T13" fmla="*/ 39 h 77"/>
                  <a:gd name="T14" fmla="*/ 39 w 77"/>
                  <a:gd name="T15" fmla="*/ 12 h 77"/>
                  <a:gd name="T16" fmla="*/ 65 w 77"/>
                  <a:gd name="T17" fmla="*/ 39 h 77"/>
                  <a:gd name="T18" fmla="*/ 39 w 77"/>
                  <a:gd name="T19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9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9" y="0"/>
                    </a:cubicBezTo>
                    <a:close/>
                    <a:moveTo>
                      <a:pt x="39" y="65"/>
                    </a:moveTo>
                    <a:cubicBezTo>
                      <a:pt x="24" y="65"/>
                      <a:pt x="12" y="53"/>
                      <a:pt x="12" y="39"/>
                    </a:cubicBezTo>
                    <a:cubicBezTo>
                      <a:pt x="12" y="24"/>
                      <a:pt x="24" y="12"/>
                      <a:pt x="39" y="12"/>
                    </a:cubicBezTo>
                    <a:cubicBezTo>
                      <a:pt x="53" y="12"/>
                      <a:pt x="65" y="24"/>
                      <a:pt x="65" y="39"/>
                    </a:cubicBezTo>
                    <a:cubicBezTo>
                      <a:pt x="65" y="53"/>
                      <a:pt x="53" y="65"/>
                      <a:pt x="39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2" name="Group 31"/>
            <p:cNvGrpSpPr>
              <a:grpSpLocks noChangeAspect="1"/>
            </p:cNvGrpSpPr>
            <p:nvPr userDrawn="1"/>
          </p:nvGrpSpPr>
          <p:grpSpPr bwMode="auto">
            <a:xfrm>
              <a:off x="8094508" y="2341560"/>
              <a:ext cx="368300" cy="492125"/>
              <a:chOff x="4755" y="1475"/>
              <a:chExt cx="232" cy="310"/>
            </a:xfrm>
            <a:solidFill>
              <a:schemeClr val="tx1"/>
            </a:solidFill>
          </p:grpSpPr>
          <p:sp>
            <p:nvSpPr>
              <p:cNvPr id="104" name="Freeform 32"/>
              <p:cNvSpPr>
                <a:spLocks/>
              </p:cNvSpPr>
              <p:nvPr userDrawn="1"/>
            </p:nvSpPr>
            <p:spPr bwMode="auto">
              <a:xfrm>
                <a:off x="4781" y="1501"/>
                <a:ext cx="167" cy="39"/>
              </a:xfrm>
              <a:custGeom>
                <a:avLst/>
                <a:gdLst>
                  <a:gd name="T0" fmla="*/ 150 w 156"/>
                  <a:gd name="T1" fmla="*/ 36 h 36"/>
                  <a:gd name="T2" fmla="*/ 144 w 156"/>
                  <a:gd name="T3" fmla="*/ 30 h 36"/>
                  <a:gd name="T4" fmla="*/ 144 w 156"/>
                  <a:gd name="T5" fmla="*/ 12 h 36"/>
                  <a:gd name="T6" fmla="*/ 6 w 156"/>
                  <a:gd name="T7" fmla="*/ 12 h 36"/>
                  <a:gd name="T8" fmla="*/ 0 w 156"/>
                  <a:gd name="T9" fmla="*/ 6 h 36"/>
                  <a:gd name="T10" fmla="*/ 6 w 156"/>
                  <a:gd name="T11" fmla="*/ 0 h 36"/>
                  <a:gd name="T12" fmla="*/ 150 w 156"/>
                  <a:gd name="T13" fmla="*/ 0 h 36"/>
                  <a:gd name="T14" fmla="*/ 156 w 156"/>
                  <a:gd name="T15" fmla="*/ 6 h 36"/>
                  <a:gd name="T16" fmla="*/ 156 w 156"/>
                  <a:gd name="T17" fmla="*/ 30 h 36"/>
                  <a:gd name="T18" fmla="*/ 150 w 15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36">
                    <a:moveTo>
                      <a:pt x="150" y="36"/>
                    </a:moveTo>
                    <a:cubicBezTo>
                      <a:pt x="147" y="36"/>
                      <a:pt x="144" y="33"/>
                      <a:pt x="144" y="30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6" y="3"/>
                      <a:pt x="156" y="6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56" y="33"/>
                      <a:pt x="153" y="36"/>
                      <a:pt x="15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 userDrawn="1"/>
            </p:nvSpPr>
            <p:spPr bwMode="auto">
              <a:xfrm>
                <a:off x="4755" y="1475"/>
                <a:ext cx="232" cy="310"/>
              </a:xfrm>
              <a:custGeom>
                <a:avLst/>
                <a:gdLst>
                  <a:gd name="T0" fmla="*/ 210 w 216"/>
                  <a:gd name="T1" fmla="*/ 288 h 288"/>
                  <a:gd name="T2" fmla="*/ 30 w 216"/>
                  <a:gd name="T3" fmla="*/ 288 h 288"/>
                  <a:gd name="T4" fmla="*/ 0 w 216"/>
                  <a:gd name="T5" fmla="*/ 258 h 288"/>
                  <a:gd name="T6" fmla="*/ 0 w 216"/>
                  <a:gd name="T7" fmla="*/ 30 h 288"/>
                  <a:gd name="T8" fmla="*/ 30 w 216"/>
                  <a:gd name="T9" fmla="*/ 0 h 288"/>
                  <a:gd name="T10" fmla="*/ 198 w 216"/>
                  <a:gd name="T11" fmla="*/ 0 h 288"/>
                  <a:gd name="T12" fmla="*/ 204 w 216"/>
                  <a:gd name="T13" fmla="*/ 6 h 288"/>
                  <a:gd name="T14" fmla="*/ 204 w 216"/>
                  <a:gd name="T15" fmla="*/ 48 h 288"/>
                  <a:gd name="T16" fmla="*/ 210 w 216"/>
                  <a:gd name="T17" fmla="*/ 48 h 288"/>
                  <a:gd name="T18" fmla="*/ 216 w 216"/>
                  <a:gd name="T19" fmla="*/ 54 h 288"/>
                  <a:gd name="T20" fmla="*/ 216 w 216"/>
                  <a:gd name="T21" fmla="*/ 282 h 288"/>
                  <a:gd name="T22" fmla="*/ 210 w 216"/>
                  <a:gd name="T23" fmla="*/ 288 h 288"/>
                  <a:gd name="T24" fmla="*/ 12 w 216"/>
                  <a:gd name="T25" fmla="*/ 54 h 288"/>
                  <a:gd name="T26" fmla="*/ 12 w 216"/>
                  <a:gd name="T27" fmla="*/ 258 h 288"/>
                  <a:gd name="T28" fmla="*/ 30 w 216"/>
                  <a:gd name="T29" fmla="*/ 276 h 288"/>
                  <a:gd name="T30" fmla="*/ 204 w 216"/>
                  <a:gd name="T31" fmla="*/ 276 h 288"/>
                  <a:gd name="T32" fmla="*/ 204 w 216"/>
                  <a:gd name="T33" fmla="*/ 60 h 288"/>
                  <a:gd name="T34" fmla="*/ 30 w 216"/>
                  <a:gd name="T35" fmla="*/ 60 h 288"/>
                  <a:gd name="T36" fmla="*/ 12 w 216"/>
                  <a:gd name="T37" fmla="*/ 54 h 288"/>
                  <a:gd name="T38" fmla="*/ 30 w 216"/>
                  <a:gd name="T39" fmla="*/ 12 h 288"/>
                  <a:gd name="T40" fmla="*/ 12 w 216"/>
                  <a:gd name="T41" fmla="*/ 30 h 288"/>
                  <a:gd name="T42" fmla="*/ 30 w 216"/>
                  <a:gd name="T43" fmla="*/ 48 h 288"/>
                  <a:gd name="T44" fmla="*/ 192 w 216"/>
                  <a:gd name="T45" fmla="*/ 48 h 288"/>
                  <a:gd name="T46" fmla="*/ 192 w 216"/>
                  <a:gd name="T47" fmla="*/ 12 h 288"/>
                  <a:gd name="T48" fmla="*/ 30 w 216"/>
                  <a:gd name="T49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288">
                    <a:moveTo>
                      <a:pt x="210" y="288"/>
                    </a:moveTo>
                    <a:cubicBezTo>
                      <a:pt x="30" y="288"/>
                      <a:pt x="30" y="288"/>
                      <a:pt x="30" y="288"/>
                    </a:cubicBezTo>
                    <a:cubicBezTo>
                      <a:pt x="13" y="288"/>
                      <a:pt x="0" y="275"/>
                      <a:pt x="0" y="25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1" y="0"/>
                      <a:pt x="204" y="3"/>
                      <a:pt x="204" y="6"/>
                    </a:cubicBezTo>
                    <a:cubicBezTo>
                      <a:pt x="204" y="48"/>
                      <a:pt x="204" y="48"/>
                      <a:pt x="204" y="48"/>
                    </a:cubicBezTo>
                    <a:cubicBezTo>
                      <a:pt x="210" y="48"/>
                      <a:pt x="210" y="48"/>
                      <a:pt x="210" y="48"/>
                    </a:cubicBezTo>
                    <a:cubicBezTo>
                      <a:pt x="213" y="48"/>
                      <a:pt x="216" y="51"/>
                      <a:pt x="216" y="54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6" y="285"/>
                      <a:pt x="213" y="288"/>
                      <a:pt x="210" y="288"/>
                    </a:cubicBezTo>
                    <a:close/>
                    <a:moveTo>
                      <a:pt x="12" y="54"/>
                    </a:moveTo>
                    <a:cubicBezTo>
                      <a:pt x="12" y="258"/>
                      <a:pt x="12" y="258"/>
                      <a:pt x="12" y="258"/>
                    </a:cubicBezTo>
                    <a:cubicBezTo>
                      <a:pt x="12" y="268"/>
                      <a:pt x="20" y="276"/>
                      <a:pt x="30" y="276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3" y="60"/>
                      <a:pt x="17" y="58"/>
                      <a:pt x="12" y="5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2" y="12"/>
                      <a:pt x="192" y="12"/>
                      <a:pt x="192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6" name="Freeform 34"/>
              <p:cNvSpPr>
                <a:spLocks noEditPoints="1"/>
              </p:cNvSpPr>
              <p:nvPr userDrawn="1"/>
            </p:nvSpPr>
            <p:spPr bwMode="auto">
              <a:xfrm>
                <a:off x="4786" y="1572"/>
                <a:ext cx="169" cy="162"/>
              </a:xfrm>
              <a:custGeom>
                <a:avLst/>
                <a:gdLst>
                  <a:gd name="T0" fmla="*/ 127 w 157"/>
                  <a:gd name="T1" fmla="*/ 150 h 150"/>
                  <a:gd name="T2" fmla="*/ 124 w 157"/>
                  <a:gd name="T3" fmla="*/ 149 h 150"/>
                  <a:gd name="T4" fmla="*/ 79 w 157"/>
                  <a:gd name="T5" fmla="*/ 121 h 150"/>
                  <a:gd name="T6" fmla="*/ 34 w 157"/>
                  <a:gd name="T7" fmla="*/ 149 h 150"/>
                  <a:gd name="T8" fmla="*/ 27 w 157"/>
                  <a:gd name="T9" fmla="*/ 149 h 150"/>
                  <a:gd name="T10" fmla="*/ 25 w 157"/>
                  <a:gd name="T11" fmla="*/ 142 h 150"/>
                  <a:gd name="T12" fmla="*/ 42 w 157"/>
                  <a:gd name="T13" fmla="*/ 92 h 150"/>
                  <a:gd name="T14" fmla="*/ 3 w 157"/>
                  <a:gd name="T15" fmla="*/ 65 h 150"/>
                  <a:gd name="T16" fmla="*/ 1 w 157"/>
                  <a:gd name="T17" fmla="*/ 58 h 150"/>
                  <a:gd name="T18" fmla="*/ 7 w 157"/>
                  <a:gd name="T19" fmla="*/ 54 h 150"/>
                  <a:gd name="T20" fmla="*/ 57 w 157"/>
                  <a:gd name="T21" fmla="*/ 54 h 150"/>
                  <a:gd name="T22" fmla="*/ 73 w 157"/>
                  <a:gd name="T23" fmla="*/ 4 h 150"/>
                  <a:gd name="T24" fmla="*/ 79 w 157"/>
                  <a:gd name="T25" fmla="*/ 0 h 150"/>
                  <a:gd name="T26" fmla="*/ 85 w 157"/>
                  <a:gd name="T27" fmla="*/ 4 h 150"/>
                  <a:gd name="T28" fmla="*/ 101 w 157"/>
                  <a:gd name="T29" fmla="*/ 54 h 150"/>
                  <a:gd name="T30" fmla="*/ 151 w 157"/>
                  <a:gd name="T31" fmla="*/ 54 h 150"/>
                  <a:gd name="T32" fmla="*/ 157 w 157"/>
                  <a:gd name="T33" fmla="*/ 58 h 150"/>
                  <a:gd name="T34" fmla="*/ 154 w 157"/>
                  <a:gd name="T35" fmla="*/ 65 h 150"/>
                  <a:gd name="T36" fmla="*/ 116 w 157"/>
                  <a:gd name="T37" fmla="*/ 92 h 150"/>
                  <a:gd name="T38" fmla="*/ 133 w 157"/>
                  <a:gd name="T39" fmla="*/ 142 h 150"/>
                  <a:gd name="T40" fmla="*/ 131 w 157"/>
                  <a:gd name="T41" fmla="*/ 149 h 150"/>
                  <a:gd name="T42" fmla="*/ 127 w 157"/>
                  <a:gd name="T43" fmla="*/ 150 h 150"/>
                  <a:gd name="T44" fmla="*/ 79 w 157"/>
                  <a:gd name="T45" fmla="*/ 108 h 150"/>
                  <a:gd name="T46" fmla="*/ 82 w 157"/>
                  <a:gd name="T47" fmla="*/ 109 h 150"/>
                  <a:gd name="T48" fmla="*/ 116 w 157"/>
                  <a:gd name="T49" fmla="*/ 130 h 150"/>
                  <a:gd name="T50" fmla="*/ 103 w 157"/>
                  <a:gd name="T51" fmla="*/ 92 h 150"/>
                  <a:gd name="T52" fmla="*/ 105 w 157"/>
                  <a:gd name="T53" fmla="*/ 85 h 150"/>
                  <a:gd name="T54" fmla="*/ 132 w 157"/>
                  <a:gd name="T55" fmla="*/ 66 h 150"/>
                  <a:gd name="T56" fmla="*/ 97 w 157"/>
                  <a:gd name="T57" fmla="*/ 66 h 150"/>
                  <a:gd name="T58" fmla="*/ 91 w 157"/>
                  <a:gd name="T59" fmla="*/ 62 h 150"/>
                  <a:gd name="T60" fmla="*/ 79 w 157"/>
                  <a:gd name="T61" fmla="*/ 25 h 150"/>
                  <a:gd name="T62" fmla="*/ 67 w 157"/>
                  <a:gd name="T63" fmla="*/ 62 h 150"/>
                  <a:gd name="T64" fmla="*/ 61 w 157"/>
                  <a:gd name="T65" fmla="*/ 66 h 150"/>
                  <a:gd name="T66" fmla="*/ 26 w 157"/>
                  <a:gd name="T67" fmla="*/ 66 h 150"/>
                  <a:gd name="T68" fmla="*/ 52 w 157"/>
                  <a:gd name="T69" fmla="*/ 85 h 150"/>
                  <a:gd name="T70" fmla="*/ 55 w 157"/>
                  <a:gd name="T71" fmla="*/ 92 h 150"/>
                  <a:gd name="T72" fmla="*/ 42 w 157"/>
                  <a:gd name="T73" fmla="*/ 130 h 150"/>
                  <a:gd name="T74" fmla="*/ 76 w 157"/>
                  <a:gd name="T75" fmla="*/ 109 h 150"/>
                  <a:gd name="T76" fmla="*/ 79 w 157"/>
                  <a:gd name="T77" fmla="*/ 10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" h="150">
                    <a:moveTo>
                      <a:pt x="127" y="150"/>
                    </a:moveTo>
                    <a:cubicBezTo>
                      <a:pt x="126" y="150"/>
                      <a:pt x="125" y="150"/>
                      <a:pt x="124" y="149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34" y="149"/>
                      <a:pt x="34" y="149"/>
                      <a:pt x="34" y="149"/>
                    </a:cubicBezTo>
                    <a:cubicBezTo>
                      <a:pt x="32" y="150"/>
                      <a:pt x="29" y="150"/>
                      <a:pt x="27" y="149"/>
                    </a:cubicBezTo>
                    <a:cubicBezTo>
                      <a:pt x="25" y="147"/>
                      <a:pt x="24" y="145"/>
                      <a:pt x="25" y="14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3"/>
                      <a:pt x="0" y="61"/>
                      <a:pt x="1" y="58"/>
                    </a:cubicBezTo>
                    <a:cubicBezTo>
                      <a:pt x="2" y="56"/>
                      <a:pt x="4" y="54"/>
                      <a:pt x="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4" y="2"/>
                      <a:pt x="76" y="0"/>
                      <a:pt x="79" y="0"/>
                    </a:cubicBezTo>
                    <a:cubicBezTo>
                      <a:pt x="81" y="0"/>
                      <a:pt x="84" y="2"/>
                      <a:pt x="85" y="4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53" y="54"/>
                      <a:pt x="156" y="56"/>
                      <a:pt x="157" y="58"/>
                    </a:cubicBezTo>
                    <a:cubicBezTo>
                      <a:pt x="157" y="61"/>
                      <a:pt x="156" y="63"/>
                      <a:pt x="154" y="65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3" y="145"/>
                      <a:pt x="133" y="147"/>
                      <a:pt x="131" y="149"/>
                    </a:cubicBezTo>
                    <a:cubicBezTo>
                      <a:pt x="129" y="150"/>
                      <a:pt x="128" y="150"/>
                      <a:pt x="127" y="150"/>
                    </a:cubicBezTo>
                    <a:close/>
                    <a:moveTo>
                      <a:pt x="79" y="108"/>
                    </a:moveTo>
                    <a:cubicBezTo>
                      <a:pt x="80" y="108"/>
                      <a:pt x="81" y="108"/>
                      <a:pt x="82" y="109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102" y="89"/>
                      <a:pt x="103" y="87"/>
                      <a:pt x="105" y="8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6"/>
                      <a:pt x="92" y="64"/>
                      <a:pt x="91" y="62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6" y="64"/>
                      <a:pt x="63" y="66"/>
                      <a:pt x="61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4" y="87"/>
                      <a:pt x="55" y="89"/>
                      <a:pt x="55" y="92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08"/>
                      <a:pt x="78" y="108"/>
                      <a:pt x="7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36" name="Freeform 48"/>
            <p:cNvSpPr>
              <a:spLocks noEditPoints="1"/>
            </p:cNvSpPr>
            <p:nvPr userDrawn="1"/>
          </p:nvSpPr>
          <p:spPr bwMode="auto">
            <a:xfrm>
              <a:off x="3678890" y="2350207"/>
              <a:ext cx="465431" cy="473869"/>
            </a:xfrm>
            <a:custGeom>
              <a:avLst/>
              <a:gdLst>
                <a:gd name="T0" fmla="*/ 6 w 159"/>
                <a:gd name="T1" fmla="*/ 107 h 162"/>
                <a:gd name="T2" fmla="*/ 6 w 159"/>
                <a:gd name="T3" fmla="*/ 34 h 162"/>
                <a:gd name="T4" fmla="*/ 152 w 159"/>
                <a:gd name="T5" fmla="*/ 34 h 162"/>
                <a:gd name="T6" fmla="*/ 152 w 159"/>
                <a:gd name="T7" fmla="*/ 107 h 162"/>
                <a:gd name="T8" fmla="*/ 77 w 159"/>
                <a:gd name="T9" fmla="*/ 107 h 162"/>
                <a:gd name="T10" fmla="*/ 76 w 159"/>
                <a:gd name="T11" fmla="*/ 107 h 162"/>
                <a:gd name="T12" fmla="*/ 75 w 159"/>
                <a:gd name="T13" fmla="*/ 107 h 162"/>
                <a:gd name="T14" fmla="*/ 6 w 159"/>
                <a:gd name="T15" fmla="*/ 107 h 162"/>
                <a:gd name="T16" fmla="*/ 6 w 159"/>
                <a:gd name="T17" fmla="*/ 28 h 162"/>
                <a:gd name="T18" fmla="*/ 6 w 159"/>
                <a:gd name="T19" fmla="*/ 7 h 162"/>
                <a:gd name="T20" fmla="*/ 152 w 159"/>
                <a:gd name="T21" fmla="*/ 7 h 162"/>
                <a:gd name="T22" fmla="*/ 152 w 159"/>
                <a:gd name="T23" fmla="*/ 28 h 162"/>
                <a:gd name="T24" fmla="*/ 6 w 159"/>
                <a:gd name="T25" fmla="*/ 28 h 162"/>
                <a:gd name="T26" fmla="*/ 155 w 159"/>
                <a:gd name="T27" fmla="*/ 0 h 162"/>
                <a:gd name="T28" fmla="*/ 3 w 159"/>
                <a:gd name="T29" fmla="*/ 0 h 162"/>
                <a:gd name="T30" fmla="*/ 0 w 159"/>
                <a:gd name="T31" fmla="*/ 3 h 162"/>
                <a:gd name="T32" fmla="*/ 0 w 159"/>
                <a:gd name="T33" fmla="*/ 110 h 162"/>
                <a:gd name="T34" fmla="*/ 3 w 159"/>
                <a:gd name="T35" fmla="*/ 113 h 162"/>
                <a:gd name="T36" fmla="*/ 69 w 159"/>
                <a:gd name="T37" fmla="*/ 113 h 162"/>
                <a:gd name="T38" fmla="*/ 69 w 159"/>
                <a:gd name="T39" fmla="*/ 113 h 162"/>
                <a:gd name="T40" fmla="*/ 69 w 159"/>
                <a:gd name="T41" fmla="*/ 113 h 162"/>
                <a:gd name="T42" fmla="*/ 29 w 159"/>
                <a:gd name="T43" fmla="*/ 155 h 162"/>
                <a:gd name="T44" fmla="*/ 29 w 159"/>
                <a:gd name="T45" fmla="*/ 160 h 162"/>
                <a:gd name="T46" fmla="*/ 31 w 159"/>
                <a:gd name="T47" fmla="*/ 161 h 162"/>
                <a:gd name="T48" fmla="*/ 33 w 159"/>
                <a:gd name="T49" fmla="*/ 160 h 162"/>
                <a:gd name="T50" fmla="*/ 73 w 159"/>
                <a:gd name="T51" fmla="*/ 119 h 162"/>
                <a:gd name="T52" fmla="*/ 73 w 159"/>
                <a:gd name="T53" fmla="*/ 158 h 162"/>
                <a:gd name="T54" fmla="*/ 76 w 159"/>
                <a:gd name="T55" fmla="*/ 162 h 162"/>
                <a:gd name="T56" fmla="*/ 79 w 159"/>
                <a:gd name="T57" fmla="*/ 158 h 162"/>
                <a:gd name="T58" fmla="*/ 79 w 159"/>
                <a:gd name="T59" fmla="*/ 119 h 162"/>
                <a:gd name="T60" fmla="*/ 119 w 159"/>
                <a:gd name="T61" fmla="*/ 160 h 162"/>
                <a:gd name="T62" fmla="*/ 121 w 159"/>
                <a:gd name="T63" fmla="*/ 161 h 162"/>
                <a:gd name="T64" fmla="*/ 124 w 159"/>
                <a:gd name="T65" fmla="*/ 160 h 162"/>
                <a:gd name="T66" fmla="*/ 124 w 159"/>
                <a:gd name="T67" fmla="*/ 155 h 162"/>
                <a:gd name="T68" fmla="*/ 83 w 159"/>
                <a:gd name="T69" fmla="*/ 113 h 162"/>
                <a:gd name="T70" fmla="*/ 155 w 159"/>
                <a:gd name="T71" fmla="*/ 113 h 162"/>
                <a:gd name="T72" fmla="*/ 159 w 159"/>
                <a:gd name="T73" fmla="*/ 110 h 162"/>
                <a:gd name="T74" fmla="*/ 159 w 159"/>
                <a:gd name="T75" fmla="*/ 3 h 162"/>
                <a:gd name="T76" fmla="*/ 155 w 159"/>
                <a:gd name="T7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62">
                  <a:moveTo>
                    <a:pt x="6" y="107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15" y="34"/>
                    <a:pt x="45" y="34"/>
                    <a:pt x="152" y="34"/>
                  </a:cubicBezTo>
                  <a:cubicBezTo>
                    <a:pt x="152" y="49"/>
                    <a:pt x="152" y="71"/>
                    <a:pt x="152" y="107"/>
                  </a:cubicBezTo>
                  <a:cubicBezTo>
                    <a:pt x="152" y="107"/>
                    <a:pt x="152" y="107"/>
                    <a:pt x="77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107"/>
                    <a:pt x="34" y="107"/>
                    <a:pt x="6" y="107"/>
                  </a:cubicBezTo>
                  <a:moveTo>
                    <a:pt x="6" y="2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152" y="7"/>
                  </a:cubicBezTo>
                  <a:cubicBezTo>
                    <a:pt x="152" y="7"/>
                    <a:pt x="152" y="7"/>
                    <a:pt x="152" y="28"/>
                  </a:cubicBezTo>
                  <a:cubicBezTo>
                    <a:pt x="144" y="28"/>
                    <a:pt x="114" y="28"/>
                    <a:pt x="6" y="28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110"/>
                  </a:cubicBezTo>
                  <a:cubicBezTo>
                    <a:pt x="0" y="112"/>
                    <a:pt x="1" y="113"/>
                    <a:pt x="3" y="113"/>
                  </a:cubicBezTo>
                  <a:cubicBezTo>
                    <a:pt x="3" y="113"/>
                    <a:pt x="3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4" y="119"/>
                    <a:pt x="52" y="131"/>
                    <a:pt x="29" y="155"/>
                  </a:cubicBezTo>
                  <a:cubicBezTo>
                    <a:pt x="27" y="157"/>
                    <a:pt x="27" y="159"/>
                    <a:pt x="29" y="160"/>
                  </a:cubicBezTo>
                  <a:cubicBezTo>
                    <a:pt x="29" y="161"/>
                    <a:pt x="30" y="161"/>
                    <a:pt x="31" y="161"/>
                  </a:cubicBezTo>
                  <a:cubicBezTo>
                    <a:pt x="32" y="161"/>
                    <a:pt x="33" y="161"/>
                    <a:pt x="33" y="160"/>
                  </a:cubicBezTo>
                  <a:cubicBezTo>
                    <a:pt x="33" y="160"/>
                    <a:pt x="33" y="160"/>
                    <a:pt x="73" y="119"/>
                  </a:cubicBezTo>
                  <a:cubicBezTo>
                    <a:pt x="73" y="125"/>
                    <a:pt x="73" y="137"/>
                    <a:pt x="73" y="158"/>
                  </a:cubicBezTo>
                  <a:cubicBezTo>
                    <a:pt x="73" y="160"/>
                    <a:pt x="75" y="162"/>
                    <a:pt x="76" y="162"/>
                  </a:cubicBezTo>
                  <a:cubicBezTo>
                    <a:pt x="78" y="162"/>
                    <a:pt x="79" y="160"/>
                    <a:pt x="79" y="158"/>
                  </a:cubicBezTo>
                  <a:cubicBezTo>
                    <a:pt x="79" y="158"/>
                    <a:pt x="79" y="158"/>
                    <a:pt x="79" y="119"/>
                  </a:cubicBezTo>
                  <a:cubicBezTo>
                    <a:pt x="84" y="123"/>
                    <a:pt x="94" y="134"/>
                    <a:pt x="119" y="160"/>
                  </a:cubicBezTo>
                  <a:cubicBezTo>
                    <a:pt x="120" y="160"/>
                    <a:pt x="121" y="161"/>
                    <a:pt x="121" y="161"/>
                  </a:cubicBezTo>
                  <a:cubicBezTo>
                    <a:pt x="122" y="161"/>
                    <a:pt x="123" y="160"/>
                    <a:pt x="124" y="160"/>
                  </a:cubicBezTo>
                  <a:cubicBezTo>
                    <a:pt x="125" y="159"/>
                    <a:pt x="125" y="157"/>
                    <a:pt x="124" y="155"/>
                  </a:cubicBezTo>
                  <a:cubicBezTo>
                    <a:pt x="124" y="155"/>
                    <a:pt x="123" y="155"/>
                    <a:pt x="83" y="113"/>
                  </a:cubicBezTo>
                  <a:cubicBezTo>
                    <a:pt x="102" y="113"/>
                    <a:pt x="126" y="113"/>
                    <a:pt x="155" y="113"/>
                  </a:cubicBezTo>
                  <a:cubicBezTo>
                    <a:pt x="157" y="113"/>
                    <a:pt x="159" y="112"/>
                    <a:pt x="159" y="110"/>
                  </a:cubicBezTo>
                  <a:cubicBezTo>
                    <a:pt x="159" y="110"/>
                    <a:pt x="159" y="110"/>
                    <a:pt x="159" y="3"/>
                  </a:cubicBezTo>
                  <a:cubicBezTo>
                    <a:pt x="159" y="2"/>
                    <a:pt x="157" y="0"/>
                    <a:pt x="15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schemeClr val="accent5"/>
                </a:solidFill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 userDrawn="1"/>
          </p:nvGrpSpPr>
          <p:grpSpPr bwMode="auto">
            <a:xfrm>
              <a:off x="4754408" y="2382838"/>
              <a:ext cx="495300" cy="411163"/>
              <a:chOff x="2651" y="1501"/>
              <a:chExt cx="312" cy="259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auto">
              <a:xfrm>
                <a:off x="2651" y="1603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2651" y="1642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2651" y="1681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2652" y="1501"/>
                <a:ext cx="310" cy="142"/>
              </a:xfrm>
              <a:custGeom>
                <a:avLst/>
                <a:gdLst>
                  <a:gd name="T0" fmla="*/ 144 w 288"/>
                  <a:gd name="T1" fmla="*/ 132 h 132"/>
                  <a:gd name="T2" fmla="*/ 142 w 288"/>
                  <a:gd name="T3" fmla="*/ 132 h 132"/>
                  <a:gd name="T4" fmla="*/ 4 w 288"/>
                  <a:gd name="T5" fmla="*/ 72 h 132"/>
                  <a:gd name="T6" fmla="*/ 0 w 288"/>
                  <a:gd name="T7" fmla="*/ 66 h 132"/>
                  <a:gd name="T8" fmla="*/ 4 w 288"/>
                  <a:gd name="T9" fmla="*/ 61 h 132"/>
                  <a:gd name="T10" fmla="*/ 142 w 288"/>
                  <a:gd name="T11" fmla="*/ 1 h 132"/>
                  <a:gd name="T12" fmla="*/ 147 w 288"/>
                  <a:gd name="T13" fmla="*/ 1 h 132"/>
                  <a:gd name="T14" fmla="*/ 285 w 288"/>
                  <a:gd name="T15" fmla="*/ 61 h 132"/>
                  <a:gd name="T16" fmla="*/ 288 w 288"/>
                  <a:gd name="T17" fmla="*/ 66 h 132"/>
                  <a:gd name="T18" fmla="*/ 285 w 288"/>
                  <a:gd name="T19" fmla="*/ 72 h 132"/>
                  <a:gd name="T20" fmla="*/ 147 w 288"/>
                  <a:gd name="T21" fmla="*/ 132 h 132"/>
                  <a:gd name="T22" fmla="*/ 144 w 288"/>
                  <a:gd name="T23" fmla="*/ 132 h 132"/>
                  <a:gd name="T24" fmla="*/ 21 w 288"/>
                  <a:gd name="T25" fmla="*/ 66 h 132"/>
                  <a:gd name="T26" fmla="*/ 144 w 288"/>
                  <a:gd name="T27" fmla="*/ 119 h 132"/>
                  <a:gd name="T28" fmla="*/ 267 w 288"/>
                  <a:gd name="T29" fmla="*/ 66 h 132"/>
                  <a:gd name="T30" fmla="*/ 144 w 288"/>
                  <a:gd name="T31" fmla="*/ 13 h 132"/>
                  <a:gd name="T32" fmla="*/ 21 w 288"/>
                  <a:gd name="T33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8" h="132">
                    <a:moveTo>
                      <a:pt x="144" y="132"/>
                    </a:moveTo>
                    <a:cubicBezTo>
                      <a:pt x="143" y="132"/>
                      <a:pt x="143" y="132"/>
                      <a:pt x="142" y="13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1"/>
                      <a:pt x="0" y="68"/>
                      <a:pt x="0" y="66"/>
                    </a:cubicBezTo>
                    <a:cubicBezTo>
                      <a:pt x="0" y="64"/>
                      <a:pt x="2" y="61"/>
                      <a:pt x="4" y="61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3" y="0"/>
                      <a:pt x="145" y="0"/>
                      <a:pt x="147" y="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7" y="61"/>
                      <a:pt x="288" y="64"/>
                      <a:pt x="288" y="66"/>
                    </a:cubicBezTo>
                    <a:cubicBezTo>
                      <a:pt x="288" y="68"/>
                      <a:pt x="287" y="71"/>
                      <a:pt x="285" y="72"/>
                    </a:cubicBezTo>
                    <a:cubicBezTo>
                      <a:pt x="147" y="132"/>
                      <a:pt x="147" y="132"/>
                      <a:pt x="147" y="132"/>
                    </a:cubicBezTo>
                    <a:cubicBezTo>
                      <a:pt x="146" y="132"/>
                      <a:pt x="145" y="132"/>
                      <a:pt x="144" y="132"/>
                    </a:cubicBezTo>
                    <a:close/>
                    <a:moveTo>
                      <a:pt x="21" y="66"/>
                    </a:moveTo>
                    <a:cubicBezTo>
                      <a:pt x="144" y="119"/>
                      <a:pt x="144" y="119"/>
                      <a:pt x="144" y="119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144" y="13"/>
                      <a:pt x="144" y="13"/>
                      <a:pt x="144" y="13"/>
                    </a:cubicBezTo>
                    <a:lnTo>
                      <a:pt x="21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</p:grpSp>
      </p:grpSp>
      <p:pic>
        <p:nvPicPr>
          <p:cNvPr id="34" name="Acc_Mobility_ALLBLACK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23" y="5953996"/>
            <a:ext cx="3432841" cy="527961"/>
          </a:xfrm>
          <a:prstGeom prst="rect">
            <a:avLst/>
          </a:prstGeom>
        </p:spPr>
      </p:pic>
      <p:pic>
        <p:nvPicPr>
          <p:cNvPr id="35" name="Acc_InteractiveALLBLACK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5" y="5965414"/>
            <a:ext cx="3427840" cy="516542"/>
          </a:xfrm>
          <a:prstGeom prst="rect">
            <a:avLst/>
          </a:prstGeom>
        </p:spPr>
      </p:pic>
      <p:pic>
        <p:nvPicPr>
          <p:cNvPr id="36" name="Acc_Analytics_ALLBLACK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13" y="5953540"/>
            <a:ext cx="3428752" cy="528417"/>
          </a:xfrm>
          <a:prstGeom prst="rect">
            <a:avLst/>
          </a:prstGeom>
        </p:spPr>
      </p:pic>
      <p:pic>
        <p:nvPicPr>
          <p:cNvPr id="37" name="Acc_Digital_ALLBLACK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88" y="5967035"/>
            <a:ext cx="2585877" cy="5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50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Hero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E2DE4B3-5981-47ED-B6A6-90C7EC6B6A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62098" y="2296026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0B72D3D2-651A-4A00-A543-330D83B63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2098" y="2669658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47">
            <a:extLst>
              <a:ext uri="{FF2B5EF4-FFF2-40B4-BE49-F238E27FC236}">
                <a16:creationId xmlns:a16="http://schemas.microsoft.com/office/drawing/2014/main" id="{251363C6-DE22-4E1F-BAD3-0759198735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2098" y="3137691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8">
            <a:extLst>
              <a:ext uri="{FF2B5EF4-FFF2-40B4-BE49-F238E27FC236}">
                <a16:creationId xmlns:a16="http://schemas.microsoft.com/office/drawing/2014/main" id="{EDE36FC2-B0FD-4515-8122-524F91B292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62098" y="3511323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19287832-9D4B-481C-914D-76530477F7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62098" y="3990933"/>
            <a:ext cx="6305093" cy="336837"/>
          </a:xfrm>
        </p:spPr>
        <p:txBody>
          <a:bodyPr/>
          <a:lstStyle>
            <a:lvl1pPr>
              <a:defRPr lang="en-US" sz="2400" b="1" i="0" kern="120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5B4BD34F-51E7-42F9-9AD1-B18164303C0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62098" y="4364566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4B590A6F-D08D-4891-A15A-32E1529E40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62098" y="4831987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82CB95FF-7E79-479B-A178-F6223B543B9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62098" y="5205619"/>
            <a:ext cx="6305093" cy="336837"/>
          </a:xfrm>
        </p:spPr>
        <p:txBody>
          <a:bodyPr/>
          <a:lstStyle>
            <a:lvl1pPr>
              <a:defRPr lang="en-US" sz="1800" b="1" i="0" kern="120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4CA1D11A-FA7A-47A4-BB3D-D506D67BA35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62098" y="5661912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54">
            <a:extLst>
              <a:ext uri="{FF2B5EF4-FFF2-40B4-BE49-F238E27FC236}">
                <a16:creationId xmlns:a16="http://schemas.microsoft.com/office/drawing/2014/main" id="{18BFE3A4-99F8-45FF-A1BD-9568E02BDA3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2098" y="6035545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DD8E5E1-5A8A-4711-AC1B-AA74A178279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355741" y="2296025"/>
          <a:ext cx="548854" cy="40763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4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1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2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3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4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5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82E775-DBFF-48FB-9FD1-C77638E17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1290430"/>
          </a:xfrm>
        </p:spPr>
        <p:txBody>
          <a:bodyPr/>
          <a:lstStyle>
            <a:lvl1pPr algn="l">
              <a:defRPr sz="114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76618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Gradient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4F4E125-6B86-4D47-87C9-2C7F68029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7925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9FC467-9007-4B15-8A84-D0FC756025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1299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DDB943-92BB-432D-92BE-9D123258C4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5272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B6507C2-9170-4FF0-AE59-FF060F16D2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925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EF359F7-5975-4552-8508-59E004618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1299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074F7E-7DFD-4609-86FD-5EADB9F34B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35272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EE50266-3A84-4AA8-9ABD-575FC0513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7925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B0285B-298B-495D-B5ED-00F46CA2A7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299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97BDD82-0CA7-4F10-B803-ECC60A195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5272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B26E89-8A0E-4815-A801-679181674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1299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61A6AD6-2577-41BB-BF58-8B40A789BB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7925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3247925-E0D5-4DCA-8BE7-C00C72EF85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26893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86CB2C-2EFD-4FBF-A7C7-AC140F5F3E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1299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F3830B1-A2AD-4C1B-8418-668BB364D7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7925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1565361-4A00-43B1-A696-4FEC162B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6893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8EB6F95-FF0B-49B8-873D-4A40C88844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1299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8F1410C-CFF9-441F-9464-2746BE390E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87925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B4794CB-001E-41E4-AD6F-A00B36FE4B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6893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87C67B2-3754-4F40-8C1B-22DC9F35B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2" y="554272"/>
            <a:ext cx="3144730" cy="3552753"/>
          </a:xfrm>
        </p:spPr>
        <p:txBody>
          <a:bodyPr/>
          <a:lstStyle>
            <a:lvl1pPr algn="l">
              <a:defRPr sz="114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564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9A796-D70D-4601-AA4B-2BDC800C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A4507-3B8C-4B20-A819-88FF752F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7E04E-A019-4B0D-B173-5C67F5FF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3852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marR="0" indent="-359928" algn="l" defTabSz="914217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█"/>
              <a:tabLst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029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150504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045798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91022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60916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MAIN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17744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82" y="554272"/>
            <a:ext cx="7526940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303682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8271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648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8414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6922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E1C9-2EEA-414E-BF84-0F8E4D59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82500-B330-4A78-9E9F-0DD9D142C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24318-21A4-4C02-BD2D-8F09FF76F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8FD6C-1344-4B9C-8C5A-C71ABC5B0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5A57D-501D-481B-9C52-25277EC8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D9AD1-E12A-47D2-9189-1F943011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4136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011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6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84470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32458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784635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4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6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1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3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6FA00-085B-46E9-8F86-79E8E611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15D05-2E10-473D-B777-2452F354F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712A8-988A-4804-8AF3-8F57D95EC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046DE-733B-4A82-B0AF-92FF336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59411-A230-4FF8-BBF5-BAD1DF1C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DAB34-1661-4B64-B7D8-C9CEE006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118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8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2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1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0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47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6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6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27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slideLayout" Target="../slideLayouts/slideLayout150.xml"/><Relationship Id="rId154" Type="http://schemas.openxmlformats.org/officeDocument/2006/relationships/slideLayout" Target="../slideLayouts/slideLayout166.xml"/><Relationship Id="rId159" Type="http://schemas.openxmlformats.org/officeDocument/2006/relationships/slideLayout" Target="../slideLayouts/slideLayout171.xml"/><Relationship Id="rId170" Type="http://schemas.openxmlformats.org/officeDocument/2006/relationships/theme" Target="../theme/theme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144" Type="http://schemas.openxmlformats.org/officeDocument/2006/relationships/slideLayout" Target="../slideLayouts/slideLayout156.xml"/><Relationship Id="rId14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60" Type="http://schemas.openxmlformats.org/officeDocument/2006/relationships/slideLayout" Target="../slideLayouts/slideLayout172.xml"/><Relationship Id="rId165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34" Type="http://schemas.openxmlformats.org/officeDocument/2006/relationships/slideLayout" Target="../slideLayouts/slideLayout146.xml"/><Relationship Id="rId139" Type="http://schemas.openxmlformats.org/officeDocument/2006/relationships/slideLayout" Target="../slideLayouts/slideLayout151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150" Type="http://schemas.openxmlformats.org/officeDocument/2006/relationships/slideLayout" Target="../slideLayouts/slideLayout162.xml"/><Relationship Id="rId155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40" Type="http://schemas.openxmlformats.org/officeDocument/2006/relationships/slideLayout" Target="../slideLayouts/slideLayout152.xml"/><Relationship Id="rId145" Type="http://schemas.openxmlformats.org/officeDocument/2006/relationships/slideLayout" Target="../slideLayouts/slideLayout157.xml"/><Relationship Id="rId161" Type="http://schemas.openxmlformats.org/officeDocument/2006/relationships/slideLayout" Target="../slideLayouts/slideLayout173.xml"/><Relationship Id="rId16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143" Type="http://schemas.openxmlformats.org/officeDocument/2006/relationships/slideLayout" Target="../slideLayouts/slideLayout155.xml"/><Relationship Id="rId148" Type="http://schemas.openxmlformats.org/officeDocument/2006/relationships/slideLayout" Target="../slideLayouts/slideLayout160.xml"/><Relationship Id="rId151" Type="http://schemas.openxmlformats.org/officeDocument/2006/relationships/slideLayout" Target="../slideLayouts/slideLayout163.xml"/><Relationship Id="rId156" Type="http://schemas.openxmlformats.org/officeDocument/2006/relationships/slideLayout" Target="../slideLayouts/slideLayout168.xml"/><Relationship Id="rId164" Type="http://schemas.openxmlformats.org/officeDocument/2006/relationships/slideLayout" Target="../slideLayouts/slideLayout176.xml"/><Relationship Id="rId16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141" Type="http://schemas.openxmlformats.org/officeDocument/2006/relationships/slideLayout" Target="../slideLayouts/slideLayout153.xml"/><Relationship Id="rId146" Type="http://schemas.openxmlformats.org/officeDocument/2006/relationships/slideLayout" Target="../slideLayouts/slideLayout158.xml"/><Relationship Id="rId167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16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157" Type="http://schemas.openxmlformats.org/officeDocument/2006/relationships/slideLayout" Target="../slideLayouts/slideLayout16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52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26" Type="http://schemas.openxmlformats.org/officeDocument/2006/relationships/slideLayout" Target="../slideLayouts/slideLayout138.xml"/><Relationship Id="rId147" Type="http://schemas.openxmlformats.org/officeDocument/2006/relationships/slideLayout" Target="../slideLayouts/slideLayout159.xml"/><Relationship Id="rId168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142" Type="http://schemas.openxmlformats.org/officeDocument/2006/relationships/slideLayout" Target="../slideLayouts/slideLayout154.xml"/><Relationship Id="rId16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116" Type="http://schemas.openxmlformats.org/officeDocument/2006/relationships/slideLayout" Target="../slideLayouts/slideLayout128.xml"/><Relationship Id="rId137" Type="http://schemas.openxmlformats.org/officeDocument/2006/relationships/slideLayout" Target="../slideLayouts/slideLayout149.xml"/><Relationship Id="rId158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53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8B247-02D6-4B39-B171-0B696E0B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FE57-E55E-4BE7-84CE-FDBBCA717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DCD47-53F6-40D5-9D75-942419C2A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CCD2-7866-40B3-9FDD-F9B780084122}" type="datetimeFigureOut">
              <a:rPr lang="pt-BR" smtClean="0"/>
              <a:t>13/09/2018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AE243-F726-43FC-9705-17D817E86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71CB-774B-4979-9437-6190C3FAC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FE0B3-9D33-4780-8739-AB643753517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871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677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952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  <p:sldLayoutId id="2147483796" r:id="rId135"/>
    <p:sldLayoutId id="2147483797" r:id="rId136"/>
    <p:sldLayoutId id="2147483798" r:id="rId137"/>
    <p:sldLayoutId id="2147483799" r:id="rId138"/>
    <p:sldLayoutId id="2147483800" r:id="rId139"/>
    <p:sldLayoutId id="2147483801" r:id="rId140"/>
    <p:sldLayoutId id="2147483802" r:id="rId141"/>
    <p:sldLayoutId id="2147483803" r:id="rId142"/>
    <p:sldLayoutId id="2147483804" r:id="rId143"/>
    <p:sldLayoutId id="2147483805" r:id="rId144"/>
    <p:sldLayoutId id="2147483806" r:id="rId145"/>
    <p:sldLayoutId id="2147483807" r:id="rId146"/>
    <p:sldLayoutId id="2147483808" r:id="rId147"/>
    <p:sldLayoutId id="2147483809" r:id="rId148"/>
    <p:sldLayoutId id="2147483810" r:id="rId149"/>
    <p:sldLayoutId id="2147483811" r:id="rId150"/>
    <p:sldLayoutId id="2147483812" r:id="rId151"/>
    <p:sldLayoutId id="2147483813" r:id="rId152"/>
    <p:sldLayoutId id="2147483814" r:id="rId153"/>
    <p:sldLayoutId id="2147483815" r:id="rId154"/>
    <p:sldLayoutId id="2147483816" r:id="rId155"/>
    <p:sldLayoutId id="2147483817" r:id="rId156"/>
    <p:sldLayoutId id="2147483818" r:id="rId157"/>
    <p:sldLayoutId id="2147483819" r:id="rId158"/>
    <p:sldLayoutId id="2147483820" r:id="rId159"/>
    <p:sldLayoutId id="2147483821" r:id="rId160"/>
    <p:sldLayoutId id="2147483822" r:id="rId161"/>
    <p:sldLayoutId id="2147483823" r:id="rId162"/>
    <p:sldLayoutId id="2147483824" r:id="rId163"/>
    <p:sldLayoutId id="2147483825" r:id="rId164"/>
    <p:sldLayoutId id="2147483826" r:id="rId165"/>
    <p:sldLayoutId id="2147483827" r:id="rId166"/>
    <p:sldLayoutId id="2147483828" r:id="rId167"/>
    <p:sldLayoutId id="2147483829" r:id="rId168"/>
    <p:sldLayoutId id="2147483831" r:id="rId169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tx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8.jp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Relationship Id="rId6" Type="http://schemas.microsoft.com/office/2007/relationships/hdphoto" Target="../media/hdphoto4.wdp"/><Relationship Id="rId5" Type="http://schemas.openxmlformats.org/officeDocument/2006/relationships/image" Target="../media/image42.png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25978" y="2711635"/>
            <a:ext cx="9683404" cy="1379865"/>
          </a:xfrm>
        </p:spPr>
        <p:txBody>
          <a:bodyPr/>
          <a:lstStyle/>
          <a:p>
            <a:r>
              <a:rPr lang="en-US" dirty="0"/>
              <a:t>Data science – hands on!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978" y="4151343"/>
            <a:ext cx="9683404" cy="871585"/>
          </a:xfrm>
        </p:spPr>
        <p:txBody>
          <a:bodyPr/>
          <a:lstStyle/>
          <a:p>
            <a:r>
              <a:rPr lang="en-US" sz="7200" dirty="0"/>
              <a:t>MODELAGEM PREDITIVA</a:t>
            </a:r>
            <a:endParaRPr lang="en-AU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43" y="933039"/>
            <a:ext cx="4818837" cy="3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5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1DDE3"/>
                </a:solidFill>
              </a:rPr>
              <a:t>TRANSFORMANDO EM CÓDIGO</a:t>
            </a:r>
            <a:endParaRPr lang="en-US" noProof="0" dirty="0">
              <a:solidFill>
                <a:srgbClr val="01DDE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79F408C-597B-494B-A7AE-150D968A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7" r="1831"/>
          <a:stretch/>
        </p:blipFill>
        <p:spPr>
          <a:xfrm>
            <a:off x="1096617" y="1924799"/>
            <a:ext cx="9998765" cy="44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9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571B0B-697D-439B-BD3F-1C090AE6BD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 flipH="1">
            <a:off x="113121" y="2351906"/>
            <a:ext cx="2688811" cy="418549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33589" y="2942927"/>
            <a:ext cx="1855986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aprender </a:t>
            </a:r>
            <a:br>
              <a:rPr lang="pt-BR" dirty="0"/>
            </a:br>
            <a:r>
              <a:rPr lang="pt-BR" dirty="0"/>
              <a:t>a partir de dados?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A1733-40D1-480D-8C04-18A6E7F427A1}"/>
              </a:ext>
            </a:extLst>
          </p:cNvPr>
          <p:cNvSpPr txBox="1"/>
          <p:nvPr/>
        </p:nvSpPr>
        <p:spPr>
          <a:xfrm>
            <a:off x="3874416" y="2619761"/>
            <a:ext cx="192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rial Black" panose="020B0A04020102020204" pitchFamily="34" charset="0"/>
              </a:rPr>
              <a:t>f(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x</a:t>
            </a:r>
            <a:r>
              <a:rPr lang="pt-BR" sz="3600" dirty="0">
                <a:latin typeface="Arial Black" panose="020B0A04020102020204" pitchFamily="34" charset="0"/>
              </a:rPr>
              <a:t>) = 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96AE47-68A8-4495-B027-456B41DA55EA}"/>
              </a:ext>
            </a:extLst>
          </p:cNvPr>
          <p:cNvCxnSpPr>
            <a:cxnSpLocks/>
          </p:cNvCxnSpPr>
          <p:nvPr/>
        </p:nvCxnSpPr>
        <p:spPr>
          <a:xfrm>
            <a:off x="2384981" y="5461457"/>
            <a:ext cx="1404594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874416" y="5272745"/>
            <a:ext cx="7659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Em machine learning, nós não queremos escrever essa função nós mesmos. Queremos um algoritmo para aprender a partir de um conjunto de dados.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7B696CB-2103-4B28-AA47-BF5F9B1E37D8}"/>
              </a:ext>
            </a:extLst>
          </p:cNvPr>
          <p:cNvCxnSpPr>
            <a:cxnSpLocks/>
          </p:cNvCxnSpPr>
          <p:nvPr/>
        </p:nvCxnSpPr>
        <p:spPr>
          <a:xfrm>
            <a:off x="5514680" y="3266091"/>
            <a:ext cx="578503" cy="325820"/>
          </a:xfrm>
          <a:prstGeom prst="bentConnector3">
            <a:avLst>
              <a:gd name="adj1" fmla="val 1115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AF5A36A-03EC-4192-9A46-9D69BEE882D2}"/>
              </a:ext>
            </a:extLst>
          </p:cNvPr>
          <p:cNvCxnSpPr>
            <a:cxnSpLocks/>
          </p:cNvCxnSpPr>
          <p:nvPr/>
        </p:nvCxnSpPr>
        <p:spPr>
          <a:xfrm>
            <a:off x="4458878" y="3266091"/>
            <a:ext cx="1634303" cy="947690"/>
          </a:xfrm>
          <a:prstGeom prst="bentConnector3">
            <a:avLst>
              <a:gd name="adj1" fmla="val -182"/>
            </a:avLst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01F3F6B-B98C-4737-8C03-92250665BCF4}"/>
              </a:ext>
            </a:extLst>
          </p:cNvPr>
          <p:cNvSpPr txBox="1"/>
          <p:nvPr/>
        </p:nvSpPr>
        <p:spPr>
          <a:xfrm>
            <a:off x="6093181" y="339324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Rótulos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BCD19-6E56-40CC-B658-5D156945E47A}"/>
              </a:ext>
            </a:extLst>
          </p:cNvPr>
          <p:cNvSpPr txBox="1"/>
          <p:nvPr/>
        </p:nvSpPr>
        <p:spPr>
          <a:xfrm>
            <a:off x="6093181" y="40291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367229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A1733-40D1-480D-8C04-18A6E7F427A1}"/>
              </a:ext>
            </a:extLst>
          </p:cNvPr>
          <p:cNvSpPr txBox="1"/>
          <p:nvPr/>
        </p:nvSpPr>
        <p:spPr>
          <a:xfrm>
            <a:off x="652340" y="2966543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rial Black" panose="020B0A04020102020204" pitchFamily="34" charset="0"/>
              </a:rPr>
              <a:t>y = 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m</a:t>
            </a:r>
            <a:r>
              <a:rPr lang="pt-BR" sz="3600" dirty="0">
                <a:latin typeface="Arial Black" panose="020B0A04020102020204" pitchFamily="34" charset="0"/>
              </a:rPr>
              <a:t>x + 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Uma função é somente uma correspondência entre valores de entrada e saída.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853F3EA-8834-4434-B0D9-D81F66E63FD2}"/>
              </a:ext>
            </a:extLst>
          </p:cNvPr>
          <p:cNvCxnSpPr/>
          <p:nvPr/>
        </p:nvCxnSpPr>
        <p:spPr>
          <a:xfrm>
            <a:off x="3148189" y="3612874"/>
            <a:ext cx="272858" cy="131047"/>
          </a:xfrm>
          <a:prstGeom prst="bentConnector3">
            <a:avLst>
              <a:gd name="adj1" fmla="val -1823"/>
            </a:avLst>
          </a:prstGeom>
          <a:ln w="19050" cap="flat" cmpd="sng" algn="ctr">
            <a:solidFill>
              <a:srgbClr val="01DDE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2DDC314-9F50-4769-BA13-E2FC854ED240}"/>
              </a:ext>
            </a:extLst>
          </p:cNvPr>
          <p:cNvCxnSpPr>
            <a:cxnSpLocks/>
          </p:cNvCxnSpPr>
          <p:nvPr/>
        </p:nvCxnSpPr>
        <p:spPr>
          <a:xfrm>
            <a:off x="1900263" y="3578941"/>
            <a:ext cx="1520784" cy="671325"/>
          </a:xfrm>
          <a:prstGeom prst="bentConnector3">
            <a:avLst>
              <a:gd name="adj1" fmla="val -829"/>
            </a:avLst>
          </a:prstGeom>
          <a:ln w="19050" cap="flat" cmpd="sng" algn="ctr">
            <a:solidFill>
              <a:srgbClr val="01DDE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5DD881B-03D1-4F1D-AE3B-6D8701231D60}"/>
              </a:ext>
            </a:extLst>
          </p:cNvPr>
          <p:cNvSpPr txBox="1"/>
          <p:nvPr/>
        </p:nvSpPr>
        <p:spPr>
          <a:xfrm>
            <a:off x="3421047" y="40656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Inclinação da reta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250CED-8E36-4355-B406-8733ECA36838}"/>
              </a:ext>
            </a:extLst>
          </p:cNvPr>
          <p:cNvSpPr txBox="1"/>
          <p:nvPr/>
        </p:nvSpPr>
        <p:spPr>
          <a:xfrm>
            <a:off x="3421047" y="355925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Interceptação com eixo y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43493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534024"/>
            <a:ext cx="0" cy="377878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9FB1D7-66E9-46F6-B671-8F701DC886C5}"/>
              </a:ext>
            </a:extLst>
          </p:cNvPr>
          <p:cNvCxnSpPr>
            <a:cxnSpLocks/>
          </p:cNvCxnSpPr>
          <p:nvPr/>
        </p:nvCxnSpPr>
        <p:spPr>
          <a:xfrm flipV="1">
            <a:off x="7239786" y="3428452"/>
            <a:ext cx="3497320" cy="2872957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5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A1733-40D1-480D-8C04-18A6E7F427A1}"/>
              </a:ext>
            </a:extLst>
          </p:cNvPr>
          <p:cNvSpPr txBox="1"/>
          <p:nvPr/>
        </p:nvSpPr>
        <p:spPr>
          <a:xfrm>
            <a:off x="4708827" y="2704419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latin typeface="Arial Black" panose="020B0A04020102020204" pitchFamily="34" charset="0"/>
              </a:rPr>
              <a:t>y = 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m</a:t>
            </a:r>
            <a:r>
              <a:rPr lang="pt-BR" sz="3600" dirty="0">
                <a:latin typeface="Arial Black" panose="020B0A04020102020204" pitchFamily="34" charset="0"/>
              </a:rPr>
              <a:t>x + </a:t>
            </a:r>
            <a:r>
              <a:rPr lang="pt-BR" sz="3600" dirty="0">
                <a:solidFill>
                  <a:srgbClr val="FFB600"/>
                </a:solidFill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Agora que sabemos a aparência da entrada e saída da função, queremos aprender o corpo dela.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É importante lembrar que não estamos construindo o corpo da função do nada, ao invés disso, começamos com um modelo.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Um modelo seria um protótipo de regras que definem o corpo de uma função.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Tipicamente, um modelo tem parâmetros que são ajustados com nosso conjunto de dados de treino.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8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Vamos supor que temos um conjunto de pontos </a:t>
            </a:r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verdes</a:t>
            </a:r>
            <a:r>
              <a:rPr lang="pt-BR" dirty="0"/>
              <a:t> e </a:t>
            </a:r>
            <a:r>
              <a:rPr lang="pt-BR" b="1" dirty="0">
                <a:solidFill>
                  <a:srgbClr val="FF0000"/>
                </a:solidFill>
              </a:rPr>
              <a:t>vermelhos</a:t>
            </a:r>
            <a:r>
              <a:rPr lang="pt-BR" dirty="0"/>
              <a:t>, e queremos classificar novos pontos neste plano usando apenas duas características: 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Posições </a:t>
            </a:r>
            <a:r>
              <a:rPr lang="pt-BR" b="1" dirty="0"/>
              <a:t>x</a:t>
            </a:r>
            <a:r>
              <a:rPr lang="pt-BR" dirty="0"/>
              <a:t> e </a:t>
            </a:r>
            <a:r>
              <a:rPr lang="pt-BR" b="1" dirty="0"/>
              <a:t>y</a:t>
            </a:r>
            <a:r>
              <a:rPr lang="pt-BR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12FC0B-F1C6-4B63-AF79-3E195A04566C}"/>
              </a:ext>
            </a:extLst>
          </p:cNvPr>
          <p:cNvSpPr/>
          <p:nvPr/>
        </p:nvSpPr>
        <p:spPr>
          <a:xfrm>
            <a:off x="8609683" y="3067929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14445B-F6CF-47D6-A6D8-2DB9FE7415CF}"/>
              </a:ext>
            </a:extLst>
          </p:cNvPr>
          <p:cNvSpPr/>
          <p:nvPr/>
        </p:nvSpPr>
        <p:spPr>
          <a:xfrm>
            <a:off x="7882901" y="3163780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C3ACA-F290-40A9-B86D-0359F9B210F3}"/>
              </a:ext>
            </a:extLst>
          </p:cNvPr>
          <p:cNvSpPr/>
          <p:nvPr/>
        </p:nvSpPr>
        <p:spPr>
          <a:xfrm>
            <a:off x="7174767" y="369676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D48815-9E8D-4611-A0F4-E7A77C324E65}"/>
              </a:ext>
            </a:extLst>
          </p:cNvPr>
          <p:cNvSpPr/>
          <p:nvPr/>
        </p:nvSpPr>
        <p:spPr>
          <a:xfrm>
            <a:off x="7917780" y="3849171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7D8AEF-C049-449A-9AB1-BC53402F529D}"/>
              </a:ext>
            </a:extLst>
          </p:cNvPr>
          <p:cNvSpPr/>
          <p:nvPr/>
        </p:nvSpPr>
        <p:spPr>
          <a:xfrm>
            <a:off x="7211380" y="317250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C30E84-122D-4027-A63E-F7FECD7A5083}"/>
              </a:ext>
            </a:extLst>
          </p:cNvPr>
          <p:cNvSpPr/>
          <p:nvPr/>
        </p:nvSpPr>
        <p:spPr>
          <a:xfrm>
            <a:off x="7574007" y="356462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BC261D-8A04-4466-B329-DC28A5606C2D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291D87-8F51-4621-84A7-82EC3E193785}"/>
              </a:ext>
            </a:extLst>
          </p:cNvPr>
          <p:cNvSpPr/>
          <p:nvPr/>
        </p:nvSpPr>
        <p:spPr>
          <a:xfrm>
            <a:off x="10040953" y="524838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4F38AB-BC78-407F-9975-18203844F96E}"/>
              </a:ext>
            </a:extLst>
          </p:cNvPr>
          <p:cNvSpPr/>
          <p:nvPr/>
        </p:nvSpPr>
        <p:spPr>
          <a:xfrm>
            <a:off x="9916977" y="433632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4DDDB7-C53A-4B88-91F1-AEF25DD18DC7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4E0B2E-E9FD-4638-845D-0E9FD9ACF8E3}"/>
              </a:ext>
            </a:extLst>
          </p:cNvPr>
          <p:cNvSpPr/>
          <p:nvPr/>
        </p:nvSpPr>
        <p:spPr>
          <a:xfrm>
            <a:off x="9833563" y="4825625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CBA51-4B93-46B5-BEB9-C8FF820A72C8}"/>
              </a:ext>
            </a:extLst>
          </p:cNvPr>
          <p:cNvSpPr/>
          <p:nvPr/>
        </p:nvSpPr>
        <p:spPr>
          <a:xfrm>
            <a:off x="9443090" y="474829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DA3D9F-321F-463A-A4B6-4BE3002F713E}"/>
              </a:ext>
            </a:extLst>
          </p:cNvPr>
          <p:cNvSpPr/>
          <p:nvPr/>
        </p:nvSpPr>
        <p:spPr>
          <a:xfrm>
            <a:off x="10322001" y="458097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65207-75AC-4498-A36D-47EE539789FF}"/>
              </a:ext>
            </a:extLst>
          </p:cNvPr>
          <p:cNvSpPr/>
          <p:nvPr/>
        </p:nvSpPr>
        <p:spPr>
          <a:xfrm>
            <a:off x="8609683" y="492065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0F0E30-7B3D-4280-8075-BDC62D1894B6}"/>
              </a:ext>
            </a:extLst>
          </p:cNvPr>
          <p:cNvSpPr/>
          <p:nvPr/>
        </p:nvSpPr>
        <p:spPr>
          <a:xfrm>
            <a:off x="9095176" y="559732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8AD524-FB54-46EE-AD89-FD812638EBA1}"/>
              </a:ext>
            </a:extLst>
          </p:cNvPr>
          <p:cNvSpPr/>
          <p:nvPr/>
        </p:nvSpPr>
        <p:spPr>
          <a:xfrm>
            <a:off x="8722803" y="5334701"/>
            <a:ext cx="207390" cy="20739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261103-B967-485C-A349-1A69CEA171B5}"/>
              </a:ext>
            </a:extLst>
          </p:cNvPr>
          <p:cNvCxnSpPr>
            <a:cxnSpLocks/>
          </p:cNvCxnSpPr>
          <p:nvPr/>
        </p:nvCxnSpPr>
        <p:spPr>
          <a:xfrm>
            <a:off x="6579909" y="5436201"/>
            <a:ext cx="2089986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8E78C8-B952-4FDD-B71C-96A2CA94506D}"/>
              </a:ext>
            </a:extLst>
          </p:cNvPr>
          <p:cNvSpPr txBox="1"/>
          <p:nvPr/>
        </p:nvSpPr>
        <p:spPr>
          <a:xfrm>
            <a:off x="5323662" y="5128048"/>
            <a:ext cx="128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Verde ou </a:t>
            </a:r>
          </a:p>
          <a:p>
            <a:pPr algn="ctr"/>
            <a:r>
              <a:rPr lang="pt-BR" dirty="0"/>
              <a:t>Vermelho?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C649303-D4E8-4636-8D0D-F9C8A51D4A42}"/>
              </a:ext>
            </a:extLst>
          </p:cNvPr>
          <p:cNvSpPr/>
          <p:nvPr/>
        </p:nvSpPr>
        <p:spPr>
          <a:xfrm>
            <a:off x="8722802" y="5334701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43370-1056-4EBE-9040-AC4CFCBE5404}"/>
              </a:ext>
            </a:extLst>
          </p:cNvPr>
          <p:cNvSpPr txBox="1"/>
          <p:nvPr/>
        </p:nvSpPr>
        <p:spPr>
          <a:xfrm>
            <a:off x="5323661" y="5227995"/>
            <a:ext cx="115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Vermelho</a:t>
            </a:r>
          </a:p>
        </p:txBody>
      </p:sp>
    </p:spTree>
    <p:extLst>
      <p:ext uri="{BB962C8B-B14F-4D97-AF65-F5344CB8AC3E}">
        <p14:creationId xmlns:p14="http://schemas.microsoft.com/office/powerpoint/2010/main" val="32024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11" grpId="0"/>
      <p:bldP spid="11" grpId="1"/>
      <p:bldP spid="40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Em </a:t>
            </a:r>
            <a:r>
              <a:rPr lang="pt-BR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verde claro </a:t>
            </a:r>
            <a:r>
              <a:rPr lang="pt-BR" dirty="0"/>
              <a:t>e </a:t>
            </a:r>
            <a:r>
              <a:rPr lang="pt-B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vermelho claro </a:t>
            </a:r>
            <a:r>
              <a:rPr lang="pt-BR" dirty="0"/>
              <a:t>estão os pontos presentes no conjunto de teste, ou seja, o modelo (função) nunca os viu antes.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Então, como o modelo pode dizer qual é a cor deles?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12FC0B-F1C6-4B63-AF79-3E195A04566C}"/>
              </a:ext>
            </a:extLst>
          </p:cNvPr>
          <p:cNvSpPr/>
          <p:nvPr/>
        </p:nvSpPr>
        <p:spPr>
          <a:xfrm>
            <a:off x="8609683" y="3067929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14445B-F6CF-47D6-A6D8-2DB9FE7415CF}"/>
              </a:ext>
            </a:extLst>
          </p:cNvPr>
          <p:cNvSpPr/>
          <p:nvPr/>
        </p:nvSpPr>
        <p:spPr>
          <a:xfrm>
            <a:off x="7882901" y="3163780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C3ACA-F290-40A9-B86D-0359F9B210F3}"/>
              </a:ext>
            </a:extLst>
          </p:cNvPr>
          <p:cNvSpPr/>
          <p:nvPr/>
        </p:nvSpPr>
        <p:spPr>
          <a:xfrm>
            <a:off x="7174767" y="369676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D48815-9E8D-4611-A0F4-E7A77C324E65}"/>
              </a:ext>
            </a:extLst>
          </p:cNvPr>
          <p:cNvSpPr/>
          <p:nvPr/>
        </p:nvSpPr>
        <p:spPr>
          <a:xfrm>
            <a:off x="7917780" y="3849171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7D8AEF-C049-449A-9AB1-BC53402F529D}"/>
              </a:ext>
            </a:extLst>
          </p:cNvPr>
          <p:cNvSpPr/>
          <p:nvPr/>
        </p:nvSpPr>
        <p:spPr>
          <a:xfrm>
            <a:off x="7211380" y="317250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C30E84-122D-4027-A63E-F7FECD7A5083}"/>
              </a:ext>
            </a:extLst>
          </p:cNvPr>
          <p:cNvSpPr/>
          <p:nvPr/>
        </p:nvSpPr>
        <p:spPr>
          <a:xfrm>
            <a:off x="7574007" y="356462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BC261D-8A04-4466-B329-DC28A5606C2D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291D87-8F51-4621-84A7-82EC3E193785}"/>
              </a:ext>
            </a:extLst>
          </p:cNvPr>
          <p:cNvSpPr/>
          <p:nvPr/>
        </p:nvSpPr>
        <p:spPr>
          <a:xfrm>
            <a:off x="10040953" y="524838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4F38AB-BC78-407F-9975-18203844F96E}"/>
              </a:ext>
            </a:extLst>
          </p:cNvPr>
          <p:cNvSpPr/>
          <p:nvPr/>
        </p:nvSpPr>
        <p:spPr>
          <a:xfrm>
            <a:off x="9916977" y="433632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4DDDB7-C53A-4B88-91F1-AEF25DD18DC7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4E0B2E-E9FD-4638-845D-0E9FD9ACF8E3}"/>
              </a:ext>
            </a:extLst>
          </p:cNvPr>
          <p:cNvSpPr/>
          <p:nvPr/>
        </p:nvSpPr>
        <p:spPr>
          <a:xfrm>
            <a:off x="9833563" y="4825625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CBA51-4B93-46B5-BEB9-C8FF820A72C8}"/>
              </a:ext>
            </a:extLst>
          </p:cNvPr>
          <p:cNvSpPr/>
          <p:nvPr/>
        </p:nvSpPr>
        <p:spPr>
          <a:xfrm>
            <a:off x="9443090" y="474829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DA3D9F-321F-463A-A4B6-4BE3002F713E}"/>
              </a:ext>
            </a:extLst>
          </p:cNvPr>
          <p:cNvSpPr/>
          <p:nvPr/>
        </p:nvSpPr>
        <p:spPr>
          <a:xfrm>
            <a:off x="10322001" y="458097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65207-75AC-4498-A36D-47EE539789FF}"/>
              </a:ext>
            </a:extLst>
          </p:cNvPr>
          <p:cNvSpPr/>
          <p:nvPr/>
        </p:nvSpPr>
        <p:spPr>
          <a:xfrm>
            <a:off x="8609683" y="492065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0F0E30-7B3D-4280-8075-BDC62D1894B6}"/>
              </a:ext>
            </a:extLst>
          </p:cNvPr>
          <p:cNvSpPr/>
          <p:nvPr/>
        </p:nvSpPr>
        <p:spPr>
          <a:xfrm>
            <a:off x="9095176" y="559732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C649303-D4E8-4636-8D0D-F9C8A51D4A42}"/>
              </a:ext>
            </a:extLst>
          </p:cNvPr>
          <p:cNvSpPr/>
          <p:nvPr/>
        </p:nvSpPr>
        <p:spPr>
          <a:xfrm>
            <a:off x="8722802" y="5334701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8A4D50-1D34-42B0-AA8F-106BAC5117DE}"/>
              </a:ext>
            </a:extLst>
          </p:cNvPr>
          <p:cNvSpPr/>
          <p:nvPr/>
        </p:nvSpPr>
        <p:spPr>
          <a:xfrm>
            <a:off x="10124367" y="4087786"/>
            <a:ext cx="207390" cy="20739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90B8D6-36CE-4C7A-BAD8-12DC5A4C1A00}"/>
              </a:ext>
            </a:extLst>
          </p:cNvPr>
          <p:cNvSpPr/>
          <p:nvPr/>
        </p:nvSpPr>
        <p:spPr>
          <a:xfrm>
            <a:off x="7516888" y="3289050"/>
            <a:ext cx="207390" cy="2073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11E9B7-5270-4DBA-9D42-565294B5E640}"/>
              </a:ext>
            </a:extLst>
          </p:cNvPr>
          <p:cNvSpPr/>
          <p:nvPr/>
        </p:nvSpPr>
        <p:spPr>
          <a:xfrm>
            <a:off x="8938908" y="3441030"/>
            <a:ext cx="207390" cy="2073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D929CA-187A-4326-B431-6671A2417642}"/>
              </a:ext>
            </a:extLst>
          </p:cNvPr>
          <p:cNvSpPr/>
          <p:nvPr/>
        </p:nvSpPr>
        <p:spPr>
          <a:xfrm>
            <a:off x="7064108" y="4042623"/>
            <a:ext cx="207390" cy="2073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290408-8F63-419D-945B-259956DD1ADE}"/>
              </a:ext>
            </a:extLst>
          </p:cNvPr>
          <p:cNvSpPr/>
          <p:nvPr/>
        </p:nvSpPr>
        <p:spPr>
          <a:xfrm>
            <a:off x="8090291" y="3496440"/>
            <a:ext cx="207390" cy="20739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A34FC2-81A9-4117-B6A9-49B0F73693C8}"/>
              </a:ext>
            </a:extLst>
          </p:cNvPr>
          <p:cNvSpPr/>
          <p:nvPr/>
        </p:nvSpPr>
        <p:spPr>
          <a:xfrm>
            <a:off x="9278183" y="5105388"/>
            <a:ext cx="207390" cy="20739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B581CC-9ED5-4015-AFEA-61C179837779}"/>
              </a:ext>
            </a:extLst>
          </p:cNvPr>
          <p:cNvSpPr/>
          <p:nvPr/>
        </p:nvSpPr>
        <p:spPr>
          <a:xfrm>
            <a:off x="9025597" y="5985571"/>
            <a:ext cx="207390" cy="20739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1C96164-E6D7-49B3-A6B9-C3BC7A54BD55}"/>
              </a:ext>
            </a:extLst>
          </p:cNvPr>
          <p:cNvSpPr/>
          <p:nvPr/>
        </p:nvSpPr>
        <p:spPr>
          <a:xfrm>
            <a:off x="8977877" y="4400120"/>
            <a:ext cx="207390" cy="20739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A9BCB28-E87F-45C4-BC69-B32345A9C04F}"/>
              </a:ext>
            </a:extLst>
          </p:cNvPr>
          <p:cNvSpPr/>
          <p:nvPr/>
        </p:nvSpPr>
        <p:spPr>
          <a:xfrm>
            <a:off x="8193986" y="5312778"/>
            <a:ext cx="207390" cy="20739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44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Imagine se pudéssemos desenhar uma linha dividindo os pontos </a:t>
            </a:r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verdes</a:t>
            </a:r>
            <a:r>
              <a:rPr lang="pt-BR" dirty="0"/>
              <a:t> e </a:t>
            </a:r>
            <a:r>
              <a:rPr lang="pt-BR" b="1" dirty="0">
                <a:solidFill>
                  <a:srgbClr val="FF0000"/>
                </a:solidFill>
              </a:rPr>
              <a:t>vermelhos</a:t>
            </a:r>
            <a:r>
              <a:rPr lang="pt-BR" dirty="0"/>
              <a:t>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Então os pontos à esquerda da linha serão classificados como verde e à direira como vemelho.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Como essa linha pode ser aprendida?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12FC0B-F1C6-4B63-AF79-3E195A04566C}"/>
              </a:ext>
            </a:extLst>
          </p:cNvPr>
          <p:cNvSpPr/>
          <p:nvPr/>
        </p:nvSpPr>
        <p:spPr>
          <a:xfrm>
            <a:off x="8609683" y="3067929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14445B-F6CF-47D6-A6D8-2DB9FE7415CF}"/>
              </a:ext>
            </a:extLst>
          </p:cNvPr>
          <p:cNvSpPr/>
          <p:nvPr/>
        </p:nvSpPr>
        <p:spPr>
          <a:xfrm>
            <a:off x="7882901" y="3163780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C3ACA-F290-40A9-B86D-0359F9B210F3}"/>
              </a:ext>
            </a:extLst>
          </p:cNvPr>
          <p:cNvSpPr/>
          <p:nvPr/>
        </p:nvSpPr>
        <p:spPr>
          <a:xfrm>
            <a:off x="7174767" y="369676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D48815-9E8D-4611-A0F4-E7A77C324E65}"/>
              </a:ext>
            </a:extLst>
          </p:cNvPr>
          <p:cNvSpPr/>
          <p:nvPr/>
        </p:nvSpPr>
        <p:spPr>
          <a:xfrm>
            <a:off x="7917780" y="3849171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7D8AEF-C049-449A-9AB1-BC53402F529D}"/>
              </a:ext>
            </a:extLst>
          </p:cNvPr>
          <p:cNvSpPr/>
          <p:nvPr/>
        </p:nvSpPr>
        <p:spPr>
          <a:xfrm>
            <a:off x="7211380" y="317250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C30E84-122D-4027-A63E-F7FECD7A5083}"/>
              </a:ext>
            </a:extLst>
          </p:cNvPr>
          <p:cNvSpPr/>
          <p:nvPr/>
        </p:nvSpPr>
        <p:spPr>
          <a:xfrm>
            <a:off x="7574007" y="356462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BC261D-8A04-4466-B329-DC28A5606C2D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291D87-8F51-4621-84A7-82EC3E193785}"/>
              </a:ext>
            </a:extLst>
          </p:cNvPr>
          <p:cNvSpPr/>
          <p:nvPr/>
        </p:nvSpPr>
        <p:spPr>
          <a:xfrm>
            <a:off x="10040953" y="524838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4F38AB-BC78-407F-9975-18203844F96E}"/>
              </a:ext>
            </a:extLst>
          </p:cNvPr>
          <p:cNvSpPr/>
          <p:nvPr/>
        </p:nvSpPr>
        <p:spPr>
          <a:xfrm>
            <a:off x="9916977" y="433632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4DDDB7-C53A-4B88-91F1-AEF25DD18DC7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4E0B2E-E9FD-4638-845D-0E9FD9ACF8E3}"/>
              </a:ext>
            </a:extLst>
          </p:cNvPr>
          <p:cNvSpPr/>
          <p:nvPr/>
        </p:nvSpPr>
        <p:spPr>
          <a:xfrm>
            <a:off x="9833563" y="4825625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CBA51-4B93-46B5-BEB9-C8FF820A72C8}"/>
              </a:ext>
            </a:extLst>
          </p:cNvPr>
          <p:cNvSpPr/>
          <p:nvPr/>
        </p:nvSpPr>
        <p:spPr>
          <a:xfrm>
            <a:off x="9443090" y="474829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DA3D9F-321F-463A-A4B6-4BE3002F713E}"/>
              </a:ext>
            </a:extLst>
          </p:cNvPr>
          <p:cNvSpPr/>
          <p:nvPr/>
        </p:nvSpPr>
        <p:spPr>
          <a:xfrm>
            <a:off x="10322001" y="458097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65207-75AC-4498-A36D-47EE539789FF}"/>
              </a:ext>
            </a:extLst>
          </p:cNvPr>
          <p:cNvSpPr/>
          <p:nvPr/>
        </p:nvSpPr>
        <p:spPr>
          <a:xfrm>
            <a:off x="8609683" y="492065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0F0E30-7B3D-4280-8075-BDC62D1894B6}"/>
              </a:ext>
            </a:extLst>
          </p:cNvPr>
          <p:cNvSpPr/>
          <p:nvPr/>
        </p:nvSpPr>
        <p:spPr>
          <a:xfrm>
            <a:off x="9095176" y="559732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C649303-D4E8-4636-8D0D-F9C8A51D4A42}"/>
              </a:ext>
            </a:extLst>
          </p:cNvPr>
          <p:cNvSpPr/>
          <p:nvPr/>
        </p:nvSpPr>
        <p:spPr>
          <a:xfrm>
            <a:off x="8722802" y="5334701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1C249F-F67B-40AB-8556-376E8B20F022}"/>
              </a:ext>
            </a:extLst>
          </p:cNvPr>
          <p:cNvCxnSpPr>
            <a:cxnSpLocks/>
          </p:cNvCxnSpPr>
          <p:nvPr/>
        </p:nvCxnSpPr>
        <p:spPr>
          <a:xfrm flipV="1">
            <a:off x="6802749" y="3067929"/>
            <a:ext cx="3934357" cy="2736788"/>
          </a:xfrm>
          <a:prstGeom prst="line">
            <a:avLst/>
          </a:prstGeom>
          <a:ln w="19050">
            <a:solidFill>
              <a:srgbClr val="01DDE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E76426-64E6-4329-891F-7EAD6D0046B2}"/>
              </a:ext>
            </a:extLst>
          </p:cNvPr>
          <p:cNvSpPr txBox="1"/>
          <p:nvPr/>
        </p:nvSpPr>
        <p:spPr>
          <a:xfrm>
            <a:off x="5697177" y="480244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1DDE3"/>
                </a:solidFill>
                <a:latin typeface="Arial Black" panose="020B0A04020102020204" pitchFamily="34" charset="0"/>
              </a:rPr>
              <a:t>CLASSIFICADOR</a:t>
            </a:r>
            <a:endParaRPr lang="pt-BR" b="1" dirty="0">
              <a:solidFill>
                <a:srgbClr val="01DDE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73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Um jeito é usar o conjunto de treino para ajustar os parâmetros do modelo.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Supondo que nosso modelo é uma reta.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Isso significa que temos dois parâmentros a serem</a:t>
            </a:r>
          </a:p>
          <a:p>
            <a:pPr lvl="1" algn="just">
              <a:buClr>
                <a:srgbClr val="01DDE3"/>
              </a:buClr>
            </a:pPr>
            <a:r>
              <a:rPr lang="pt-BR" dirty="0"/>
              <a:t>ajustados: </a:t>
            </a:r>
            <a:r>
              <a:rPr lang="pt-BR" b="1" dirty="0"/>
              <a:t>m</a:t>
            </a:r>
            <a:r>
              <a:rPr lang="pt-BR" dirty="0"/>
              <a:t> e </a:t>
            </a:r>
            <a:r>
              <a:rPr lang="pt-BR" b="1" dirty="0"/>
              <a:t>n</a:t>
            </a:r>
            <a:r>
              <a:rPr lang="pt-BR" dirty="0"/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112FC0B-F1C6-4B63-AF79-3E195A04566C}"/>
              </a:ext>
            </a:extLst>
          </p:cNvPr>
          <p:cNvSpPr/>
          <p:nvPr/>
        </p:nvSpPr>
        <p:spPr>
          <a:xfrm>
            <a:off x="8609683" y="3067929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A14445B-F6CF-47D6-A6D8-2DB9FE7415CF}"/>
              </a:ext>
            </a:extLst>
          </p:cNvPr>
          <p:cNvSpPr/>
          <p:nvPr/>
        </p:nvSpPr>
        <p:spPr>
          <a:xfrm>
            <a:off x="7882901" y="3163780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CC3ACA-F290-40A9-B86D-0359F9B210F3}"/>
              </a:ext>
            </a:extLst>
          </p:cNvPr>
          <p:cNvSpPr/>
          <p:nvPr/>
        </p:nvSpPr>
        <p:spPr>
          <a:xfrm>
            <a:off x="7174767" y="369676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D48815-9E8D-4611-A0F4-E7A77C324E65}"/>
              </a:ext>
            </a:extLst>
          </p:cNvPr>
          <p:cNvSpPr/>
          <p:nvPr/>
        </p:nvSpPr>
        <p:spPr>
          <a:xfrm>
            <a:off x="7917780" y="3849171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7D8AEF-C049-449A-9AB1-BC53402F529D}"/>
              </a:ext>
            </a:extLst>
          </p:cNvPr>
          <p:cNvSpPr/>
          <p:nvPr/>
        </p:nvSpPr>
        <p:spPr>
          <a:xfrm>
            <a:off x="7211380" y="317250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C30E84-122D-4027-A63E-F7FECD7A5083}"/>
              </a:ext>
            </a:extLst>
          </p:cNvPr>
          <p:cNvSpPr/>
          <p:nvPr/>
        </p:nvSpPr>
        <p:spPr>
          <a:xfrm>
            <a:off x="7574007" y="3564622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BC261D-8A04-4466-B329-DC28A5606C2D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291D87-8F51-4621-84A7-82EC3E193785}"/>
              </a:ext>
            </a:extLst>
          </p:cNvPr>
          <p:cNvSpPr/>
          <p:nvPr/>
        </p:nvSpPr>
        <p:spPr>
          <a:xfrm>
            <a:off x="10040953" y="524838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4F38AB-BC78-407F-9975-18203844F96E}"/>
              </a:ext>
            </a:extLst>
          </p:cNvPr>
          <p:cNvSpPr/>
          <p:nvPr/>
        </p:nvSpPr>
        <p:spPr>
          <a:xfrm>
            <a:off x="9916977" y="433632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F4DDDB7-C53A-4B88-91F1-AEF25DD18DC7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4E0B2E-E9FD-4638-845D-0E9FD9ACF8E3}"/>
              </a:ext>
            </a:extLst>
          </p:cNvPr>
          <p:cNvSpPr/>
          <p:nvPr/>
        </p:nvSpPr>
        <p:spPr>
          <a:xfrm>
            <a:off x="9833563" y="4825625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CBA51-4B93-46B5-BEB9-C8FF820A72C8}"/>
              </a:ext>
            </a:extLst>
          </p:cNvPr>
          <p:cNvSpPr/>
          <p:nvPr/>
        </p:nvSpPr>
        <p:spPr>
          <a:xfrm>
            <a:off x="9443090" y="474829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7DA3D9F-321F-463A-A4B6-4BE3002F713E}"/>
              </a:ext>
            </a:extLst>
          </p:cNvPr>
          <p:cNvSpPr/>
          <p:nvPr/>
        </p:nvSpPr>
        <p:spPr>
          <a:xfrm>
            <a:off x="10322001" y="4580974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65207-75AC-4498-A36D-47EE539789FF}"/>
              </a:ext>
            </a:extLst>
          </p:cNvPr>
          <p:cNvSpPr/>
          <p:nvPr/>
        </p:nvSpPr>
        <p:spPr>
          <a:xfrm>
            <a:off x="8609683" y="4920658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00F0E30-7B3D-4280-8075-BDC62D1894B6}"/>
              </a:ext>
            </a:extLst>
          </p:cNvPr>
          <p:cNvSpPr/>
          <p:nvPr/>
        </p:nvSpPr>
        <p:spPr>
          <a:xfrm>
            <a:off x="9095176" y="5597327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C649303-D4E8-4636-8D0D-F9C8A51D4A42}"/>
              </a:ext>
            </a:extLst>
          </p:cNvPr>
          <p:cNvSpPr/>
          <p:nvPr/>
        </p:nvSpPr>
        <p:spPr>
          <a:xfrm>
            <a:off x="8722802" y="5334701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1C249F-F67B-40AB-8556-376E8B20F022}"/>
              </a:ext>
            </a:extLst>
          </p:cNvPr>
          <p:cNvCxnSpPr>
            <a:cxnSpLocks/>
          </p:cNvCxnSpPr>
          <p:nvPr/>
        </p:nvCxnSpPr>
        <p:spPr>
          <a:xfrm flipV="1">
            <a:off x="6802749" y="3067929"/>
            <a:ext cx="3934357" cy="2736788"/>
          </a:xfrm>
          <a:prstGeom prst="line">
            <a:avLst/>
          </a:prstGeom>
          <a:ln w="19050">
            <a:solidFill>
              <a:srgbClr val="01DDE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DA60FB-B1A7-4488-910B-8148D62613FC}"/>
              </a:ext>
            </a:extLst>
          </p:cNvPr>
          <p:cNvSpPr txBox="1"/>
          <p:nvPr/>
        </p:nvSpPr>
        <p:spPr>
          <a:xfrm>
            <a:off x="5245121" y="558570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y =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m</a:t>
            </a:r>
            <a:r>
              <a:rPr lang="pt-BR" dirty="0">
                <a:latin typeface="Arial Black" panose="020B0A04020102020204" pitchFamily="34" charset="0"/>
              </a:rPr>
              <a:t>x +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E37DEF-073E-4AB8-A6C8-67BDB240141A}"/>
              </a:ext>
            </a:extLst>
          </p:cNvPr>
          <p:cNvSpPr txBox="1"/>
          <p:nvPr/>
        </p:nvSpPr>
        <p:spPr>
          <a:xfrm>
            <a:off x="5697177" y="4802444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1DDE3"/>
                </a:solidFill>
                <a:latin typeface="Arial Black" panose="020B0A04020102020204" pitchFamily="34" charset="0"/>
              </a:rPr>
              <a:t>CLASSIFICADOR</a:t>
            </a:r>
            <a:endParaRPr lang="pt-BR" b="1" dirty="0">
              <a:solidFill>
                <a:srgbClr val="01DDE3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Como podemos aprender os parâmetros corretos?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Uma ideia é ir ajustando de acordo com nosso conjunto de treino.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Começamos com uma reta aleatória: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Temos nosso primeiro exemplo sendo classificado por ela.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Agora o segundo exemplo.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1C249F-F67B-40AB-8556-376E8B20F022}"/>
              </a:ext>
            </a:extLst>
          </p:cNvPr>
          <p:cNvCxnSpPr>
            <a:cxnSpLocks/>
          </p:cNvCxnSpPr>
          <p:nvPr/>
        </p:nvCxnSpPr>
        <p:spPr>
          <a:xfrm flipV="1">
            <a:off x="6860644" y="4930219"/>
            <a:ext cx="3876462" cy="1216058"/>
          </a:xfrm>
          <a:prstGeom prst="line">
            <a:avLst/>
          </a:prstGeom>
          <a:ln w="19050">
            <a:solidFill>
              <a:srgbClr val="01DDE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DA60FB-B1A7-4488-910B-8148D62613FC}"/>
              </a:ext>
            </a:extLst>
          </p:cNvPr>
          <p:cNvSpPr txBox="1"/>
          <p:nvPr/>
        </p:nvSpPr>
        <p:spPr>
          <a:xfrm>
            <a:off x="5245121" y="558570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y =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m</a:t>
            </a:r>
            <a:r>
              <a:rPr lang="pt-BR" dirty="0">
                <a:latin typeface="Arial Black" panose="020B0A04020102020204" pitchFamily="34" charset="0"/>
              </a:rPr>
              <a:t>x +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C5ACC4-8C49-4D65-A6F6-5EAFBCB6A865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B9F2B7-53B5-4316-AFCB-3537B8CF359F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22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</a:t>
            </a:r>
            <a:br>
              <a:rPr lang="pt-BR" dirty="0"/>
            </a:br>
            <a:r>
              <a:rPr lang="pt-BR" dirty="0"/>
              <a:t>“aprender uma função”?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310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Vemos que precisamos ajustar os parâmetros da reta e realocá-la.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Uma forma de pensar sobre aprendizagem é o processo </a:t>
            </a:r>
          </a:p>
          <a:p>
            <a:pPr algn="just">
              <a:buClr>
                <a:srgbClr val="01DDE3"/>
              </a:buClr>
            </a:pPr>
            <a:r>
              <a:rPr lang="pt-BR" dirty="0"/>
              <a:t>de ajustar os parâmetros de um modelo.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7">
            <a:extLst>
              <a:ext uri="{FF2B5EF4-FFF2-40B4-BE49-F238E27FC236}">
                <a16:creationId xmlns:a16="http://schemas.microsoft.com/office/drawing/2014/main" id="{E30D0CCE-EEA7-4E5C-B15F-3867DDC4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225" y="2966543"/>
            <a:ext cx="3945881" cy="333486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C37F4D6F-7FF2-4848-AF54-3E6D97C6BD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71568" y="2966542"/>
            <a:ext cx="0" cy="3363306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0DAD9838-9621-4635-9FE0-BEE21FE09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49" y="4684669"/>
            <a:ext cx="3934357" cy="0"/>
          </a:xfrm>
          <a:prstGeom prst="lin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olid"/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0" name="Line 28">
            <a:extLst>
              <a:ext uri="{FF2B5EF4-FFF2-40B4-BE49-F238E27FC236}">
                <a16:creationId xmlns:a16="http://schemas.microsoft.com/office/drawing/2014/main" id="{4264685F-CCCE-4638-9A66-DD6F34B2B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750" y="6301410"/>
            <a:ext cx="412291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26B8AD04-732D-4A31-BAAF-00FA4B352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91225" y="2780906"/>
            <a:ext cx="0" cy="353190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med" len="med"/>
            <a:tailEnd type="triangle" w="med" len="med"/>
          </a:ln>
        </p:spPr>
        <p:txBody>
          <a:bodyPr wrap="none" lIns="90000" tIns="46800" rIns="90000" bIns="46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1C249F-F67B-40AB-8556-376E8B20F022}"/>
              </a:ext>
            </a:extLst>
          </p:cNvPr>
          <p:cNvCxnSpPr>
            <a:cxnSpLocks/>
          </p:cNvCxnSpPr>
          <p:nvPr/>
        </p:nvCxnSpPr>
        <p:spPr>
          <a:xfrm flipV="1">
            <a:off x="6860644" y="4930219"/>
            <a:ext cx="3876462" cy="1216058"/>
          </a:xfrm>
          <a:prstGeom prst="line">
            <a:avLst/>
          </a:prstGeom>
          <a:ln w="19050">
            <a:solidFill>
              <a:srgbClr val="01DDE3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DA60FB-B1A7-4488-910B-8148D62613FC}"/>
              </a:ext>
            </a:extLst>
          </p:cNvPr>
          <p:cNvSpPr txBox="1"/>
          <p:nvPr/>
        </p:nvSpPr>
        <p:spPr>
          <a:xfrm>
            <a:off x="5245121" y="558570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y =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m</a:t>
            </a:r>
            <a:r>
              <a:rPr lang="pt-BR" dirty="0">
                <a:latin typeface="Arial Black" panose="020B0A04020102020204" pitchFamily="34" charset="0"/>
              </a:rPr>
              <a:t>x + </a:t>
            </a:r>
            <a:r>
              <a:rPr lang="pt-BR" dirty="0">
                <a:solidFill>
                  <a:srgbClr val="FFB600"/>
                </a:solidFill>
                <a:latin typeface="Arial Black" panose="020B0A04020102020204" pitchFamily="34" charset="0"/>
              </a:rPr>
              <a:t>n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C5ACC4-8C49-4D65-A6F6-5EAFBCB6A865}"/>
              </a:ext>
            </a:extLst>
          </p:cNvPr>
          <p:cNvSpPr/>
          <p:nvPr/>
        </p:nvSpPr>
        <p:spPr>
          <a:xfrm>
            <a:off x="7459711" y="3987978"/>
            <a:ext cx="207390" cy="20739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B9F2B7-53B5-4316-AFCB-3537B8CF359F}"/>
              </a:ext>
            </a:extLst>
          </p:cNvPr>
          <p:cNvSpPr/>
          <p:nvPr/>
        </p:nvSpPr>
        <p:spPr>
          <a:xfrm>
            <a:off x="9521027" y="4462980"/>
            <a:ext cx="207390" cy="207390"/>
          </a:xfrm>
          <a:prstGeom prst="ellipse">
            <a:avLst/>
          </a:prstGeom>
          <a:solidFill>
            <a:srgbClr val="FF0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0.00234 -0.156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1" y="0"/>
            <a:ext cx="12184418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solidFill>
                  <a:schemeClr val="accent1"/>
                </a:solidFill>
              </a:rPr>
              <a:t>MACHINE LEARNING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5741" y="1536269"/>
            <a:ext cx="11474881" cy="407894"/>
          </a:xfrm>
        </p:spPr>
        <p:txBody>
          <a:bodyPr/>
          <a:lstStyle/>
          <a:p>
            <a:r>
              <a:rPr lang="pt-BR" sz="2000" b="1" dirty="0">
                <a:solidFill>
                  <a:schemeClr val="tx1"/>
                </a:solidFill>
              </a:rPr>
              <a:t>“A APRENDIZAGEM DE MÁQUINA É A CIÊNCIA QUE FAZ COM QUE OS COMPUTADORES EXERÇAM SEU PAPEL DE FORMA NATURAL SEM QUE PAREÇAM EXPLICITAMENTE PROGRAMADOS PARA TAL.”</a:t>
            </a:r>
            <a:endParaRPr lang="en-US" sz="2000" noProof="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0D558541-60C9-42A2-8392-FF12533A6B7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76100" y="3907482"/>
            <a:ext cx="7856026" cy="1019520"/>
            <a:chOff x="2207568" y="3573016"/>
            <a:chExt cx="7860916" cy="1020154"/>
          </a:xfrm>
        </p:grpSpPr>
        <p:grpSp>
          <p:nvGrpSpPr>
            <p:cNvPr id="10" name="Group 9"/>
            <p:cNvGrpSpPr/>
            <p:nvPr/>
          </p:nvGrpSpPr>
          <p:grpSpPr>
            <a:xfrm flipH="1">
              <a:off x="2207568" y="3573016"/>
              <a:ext cx="1020156" cy="1020154"/>
              <a:chOff x="7292299" y="2187786"/>
              <a:chExt cx="1140959" cy="1140959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391403" y="2286887"/>
                <a:ext cx="942758" cy="942758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292299" y="2187786"/>
                <a:ext cx="1140959" cy="114095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flipH="1">
              <a:off x="9048328" y="3573016"/>
              <a:ext cx="1020156" cy="1020154"/>
              <a:chOff x="7292299" y="2187786"/>
              <a:chExt cx="1140959" cy="1140959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391400" y="2286887"/>
                <a:ext cx="942758" cy="942758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292299" y="2187786"/>
                <a:ext cx="1140959" cy="114095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H="1">
              <a:off x="5627948" y="3573016"/>
              <a:ext cx="1020156" cy="1020154"/>
              <a:chOff x="7292299" y="2187786"/>
              <a:chExt cx="1140959" cy="1140959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7391400" y="2286887"/>
                <a:ext cx="942758" cy="942758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292299" y="2187786"/>
                <a:ext cx="1140959" cy="114095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1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360896" y="2721096"/>
            <a:ext cx="36246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217" fontAlgn="base">
              <a:spcBef>
                <a:spcPts val="40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/>
                <a:cs typeface="Arial" charset="0"/>
              </a:rPr>
              <a:t>SUPERVISIONADO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82701" y="2721096"/>
            <a:ext cx="362818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217" fontAlgn="base">
              <a:spcBef>
                <a:spcPts val="40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cs typeface="Arial" charset="0"/>
              </a:rPr>
              <a:t>NÃO-SUPERVISIONADO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70485" y="2721096"/>
            <a:ext cx="364603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217" fontAlgn="base">
              <a:spcBef>
                <a:spcPts val="40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cs typeface="Arial" charset="0"/>
              </a:rPr>
              <a:t>POR REFORÇO</a:t>
            </a:r>
          </a:p>
        </p:txBody>
      </p:sp>
      <p:cxnSp>
        <p:nvCxnSpPr>
          <p:cNvPr id="25" name="Straight Connector 24"/>
          <p:cNvCxnSpPr>
            <a:stCxn id="20" idx="0"/>
          </p:cNvCxnSpPr>
          <p:nvPr/>
        </p:nvCxnSpPr>
        <p:spPr>
          <a:xfrm flipV="1">
            <a:off x="6104113" y="3105166"/>
            <a:ext cx="0" cy="80231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76100" y="3105166"/>
            <a:ext cx="149305" cy="951624"/>
            <a:chOff x="2173660" y="3346264"/>
            <a:chExt cx="149398" cy="952216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173660" y="3346264"/>
              <a:ext cx="0" cy="802816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7"/>
            </p:cNvCxnSpPr>
            <p:nvPr/>
          </p:nvCxnSpPr>
          <p:spPr>
            <a:xfrm flipH="1" flipV="1">
              <a:off x="2173660" y="4151176"/>
              <a:ext cx="149398" cy="1473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flipH="1">
            <a:off x="9882822" y="3105166"/>
            <a:ext cx="149308" cy="951624"/>
            <a:chOff x="2173658" y="3346264"/>
            <a:chExt cx="149401" cy="952216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2173660" y="3346264"/>
              <a:ext cx="0" cy="802816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7" idx="1"/>
            </p:cNvCxnSpPr>
            <p:nvPr/>
          </p:nvCxnSpPr>
          <p:spPr>
            <a:xfrm flipH="1" flipV="1">
              <a:off x="2173658" y="4151176"/>
              <a:ext cx="149401" cy="1473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 132">
            <a:extLst>
              <a:ext uri="{FF2B5EF4-FFF2-40B4-BE49-F238E27FC236}">
                <a16:creationId xmlns:a16="http://schemas.microsoft.com/office/drawing/2014/main" id="{E657B1C6-B165-4FC9-9713-07B98BEB6EB3}"/>
              </a:ext>
            </a:extLst>
          </p:cNvPr>
          <p:cNvSpPr>
            <a:spLocks noEditPoints="1"/>
          </p:cNvSpPr>
          <p:nvPr/>
        </p:nvSpPr>
        <p:spPr bwMode="auto">
          <a:xfrm>
            <a:off x="2438596" y="4209166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grpSp>
        <p:nvGrpSpPr>
          <p:cNvPr id="44" name="Group 72">
            <a:extLst>
              <a:ext uri="{FF2B5EF4-FFF2-40B4-BE49-F238E27FC236}">
                <a16:creationId xmlns:a16="http://schemas.microsoft.com/office/drawing/2014/main" id="{4D5DFD56-B072-41BF-A6CC-99E6E2DB72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81150" y="4227619"/>
            <a:ext cx="445924" cy="379246"/>
            <a:chOff x="1370" y="1748"/>
            <a:chExt cx="428" cy="364"/>
          </a:xfrm>
          <a:solidFill>
            <a:schemeClr val="bg1"/>
          </a:solidFill>
        </p:grpSpPr>
        <p:sp>
          <p:nvSpPr>
            <p:cNvPr id="45" name="Freeform 73">
              <a:extLst>
                <a:ext uri="{FF2B5EF4-FFF2-40B4-BE49-F238E27FC236}">
                  <a16:creationId xmlns:a16="http://schemas.microsoft.com/office/drawing/2014/main" id="{E0206ABD-A244-4D52-B2D3-24F591CD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1" y="1855"/>
              <a:ext cx="277" cy="199"/>
            </a:xfrm>
            <a:custGeom>
              <a:avLst/>
              <a:gdLst>
                <a:gd name="T0" fmla="*/ 43 w 187"/>
                <a:gd name="T1" fmla="*/ 135 h 135"/>
                <a:gd name="T2" fmla="*/ 5 w 187"/>
                <a:gd name="T3" fmla="*/ 129 h 135"/>
                <a:gd name="T4" fmla="*/ 1 w 187"/>
                <a:gd name="T5" fmla="*/ 122 h 135"/>
                <a:gd name="T6" fmla="*/ 9 w 187"/>
                <a:gd name="T7" fmla="*/ 118 h 135"/>
                <a:gd name="T8" fmla="*/ 43 w 187"/>
                <a:gd name="T9" fmla="*/ 123 h 135"/>
                <a:gd name="T10" fmla="*/ 173 w 187"/>
                <a:gd name="T11" fmla="*/ 51 h 135"/>
                <a:gd name="T12" fmla="*/ 130 w 187"/>
                <a:gd name="T13" fmla="*/ 12 h 135"/>
                <a:gd name="T14" fmla="*/ 128 w 187"/>
                <a:gd name="T15" fmla="*/ 3 h 135"/>
                <a:gd name="T16" fmla="*/ 137 w 187"/>
                <a:gd name="T17" fmla="*/ 2 h 135"/>
                <a:gd name="T18" fmla="*/ 186 w 187"/>
                <a:gd name="T19" fmla="*/ 48 h 135"/>
                <a:gd name="T20" fmla="*/ 186 w 187"/>
                <a:gd name="T21" fmla="*/ 55 h 135"/>
                <a:gd name="T22" fmla="*/ 43 w 187"/>
                <a:gd name="T2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" h="135">
                  <a:moveTo>
                    <a:pt x="43" y="135"/>
                  </a:moveTo>
                  <a:cubicBezTo>
                    <a:pt x="30" y="135"/>
                    <a:pt x="18" y="133"/>
                    <a:pt x="5" y="129"/>
                  </a:cubicBezTo>
                  <a:cubicBezTo>
                    <a:pt x="2" y="128"/>
                    <a:pt x="0" y="125"/>
                    <a:pt x="1" y="122"/>
                  </a:cubicBezTo>
                  <a:cubicBezTo>
                    <a:pt x="2" y="119"/>
                    <a:pt x="5" y="117"/>
                    <a:pt x="9" y="118"/>
                  </a:cubicBezTo>
                  <a:cubicBezTo>
                    <a:pt x="20" y="121"/>
                    <a:pt x="32" y="123"/>
                    <a:pt x="43" y="123"/>
                  </a:cubicBezTo>
                  <a:cubicBezTo>
                    <a:pt x="106" y="123"/>
                    <a:pt x="160" y="66"/>
                    <a:pt x="173" y="51"/>
                  </a:cubicBezTo>
                  <a:cubicBezTo>
                    <a:pt x="167" y="44"/>
                    <a:pt x="151" y="27"/>
                    <a:pt x="130" y="12"/>
                  </a:cubicBezTo>
                  <a:cubicBezTo>
                    <a:pt x="127" y="10"/>
                    <a:pt x="126" y="6"/>
                    <a:pt x="128" y="3"/>
                  </a:cubicBezTo>
                  <a:cubicBezTo>
                    <a:pt x="130" y="0"/>
                    <a:pt x="134" y="0"/>
                    <a:pt x="137" y="2"/>
                  </a:cubicBezTo>
                  <a:cubicBezTo>
                    <a:pt x="166" y="23"/>
                    <a:pt x="185" y="47"/>
                    <a:pt x="186" y="48"/>
                  </a:cubicBezTo>
                  <a:cubicBezTo>
                    <a:pt x="187" y="50"/>
                    <a:pt x="187" y="53"/>
                    <a:pt x="186" y="55"/>
                  </a:cubicBezTo>
                  <a:cubicBezTo>
                    <a:pt x="183" y="58"/>
                    <a:pt x="121" y="135"/>
                    <a:pt x="4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74">
              <a:extLst>
                <a:ext uri="{FF2B5EF4-FFF2-40B4-BE49-F238E27FC236}">
                  <a16:creationId xmlns:a16="http://schemas.microsoft.com/office/drawing/2014/main" id="{4CBBC2C2-4463-4699-9D94-C535B62CC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06"/>
              <a:ext cx="269" cy="199"/>
            </a:xfrm>
            <a:custGeom>
              <a:avLst/>
              <a:gdLst>
                <a:gd name="T0" fmla="*/ 54 w 182"/>
                <a:gd name="T1" fmla="*/ 135 h 135"/>
                <a:gd name="T2" fmla="*/ 51 w 182"/>
                <a:gd name="T3" fmla="*/ 134 h 135"/>
                <a:gd name="T4" fmla="*/ 2 w 182"/>
                <a:gd name="T5" fmla="*/ 88 h 135"/>
                <a:gd name="T6" fmla="*/ 2 w 182"/>
                <a:gd name="T7" fmla="*/ 81 h 135"/>
                <a:gd name="T8" fmla="*/ 145 w 182"/>
                <a:gd name="T9" fmla="*/ 0 h 135"/>
                <a:gd name="T10" fmla="*/ 176 w 182"/>
                <a:gd name="T11" fmla="*/ 4 h 135"/>
                <a:gd name="T12" fmla="*/ 181 w 182"/>
                <a:gd name="T13" fmla="*/ 12 h 135"/>
                <a:gd name="T14" fmla="*/ 173 w 182"/>
                <a:gd name="T15" fmla="*/ 16 h 135"/>
                <a:gd name="T16" fmla="*/ 145 w 182"/>
                <a:gd name="T17" fmla="*/ 12 h 135"/>
                <a:gd name="T18" fmla="*/ 15 w 182"/>
                <a:gd name="T19" fmla="*/ 84 h 135"/>
                <a:gd name="T20" fmla="*/ 58 w 182"/>
                <a:gd name="T21" fmla="*/ 124 h 135"/>
                <a:gd name="T22" fmla="*/ 59 w 182"/>
                <a:gd name="T23" fmla="*/ 132 h 135"/>
                <a:gd name="T24" fmla="*/ 54 w 182"/>
                <a:gd name="T2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35">
                  <a:moveTo>
                    <a:pt x="54" y="135"/>
                  </a:moveTo>
                  <a:cubicBezTo>
                    <a:pt x="53" y="135"/>
                    <a:pt x="52" y="134"/>
                    <a:pt x="51" y="134"/>
                  </a:cubicBezTo>
                  <a:cubicBezTo>
                    <a:pt x="21" y="112"/>
                    <a:pt x="3" y="89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5" y="77"/>
                    <a:pt x="67" y="0"/>
                    <a:pt x="145" y="0"/>
                  </a:cubicBezTo>
                  <a:cubicBezTo>
                    <a:pt x="155" y="0"/>
                    <a:pt x="166" y="2"/>
                    <a:pt x="176" y="4"/>
                  </a:cubicBezTo>
                  <a:cubicBezTo>
                    <a:pt x="180" y="5"/>
                    <a:pt x="182" y="8"/>
                    <a:pt x="181" y="12"/>
                  </a:cubicBezTo>
                  <a:cubicBezTo>
                    <a:pt x="180" y="15"/>
                    <a:pt x="177" y="17"/>
                    <a:pt x="173" y="16"/>
                  </a:cubicBezTo>
                  <a:cubicBezTo>
                    <a:pt x="164" y="13"/>
                    <a:pt x="154" y="12"/>
                    <a:pt x="145" y="12"/>
                  </a:cubicBezTo>
                  <a:cubicBezTo>
                    <a:pt x="82" y="12"/>
                    <a:pt x="28" y="69"/>
                    <a:pt x="15" y="84"/>
                  </a:cubicBezTo>
                  <a:cubicBezTo>
                    <a:pt x="21" y="92"/>
                    <a:pt x="37" y="108"/>
                    <a:pt x="58" y="124"/>
                  </a:cubicBezTo>
                  <a:cubicBezTo>
                    <a:pt x="61" y="126"/>
                    <a:pt x="61" y="129"/>
                    <a:pt x="59" y="132"/>
                  </a:cubicBezTo>
                  <a:cubicBezTo>
                    <a:pt x="58" y="134"/>
                    <a:pt x="56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75">
              <a:extLst>
                <a:ext uri="{FF2B5EF4-FFF2-40B4-BE49-F238E27FC236}">
                  <a16:creationId xmlns:a16="http://schemas.microsoft.com/office/drawing/2014/main" id="{5E3ECF62-41E1-4A81-84FA-A605D7807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1850"/>
              <a:ext cx="88" cy="89"/>
            </a:xfrm>
            <a:custGeom>
              <a:avLst/>
              <a:gdLst>
                <a:gd name="T0" fmla="*/ 6 w 60"/>
                <a:gd name="T1" fmla="*/ 60 h 60"/>
                <a:gd name="T2" fmla="*/ 0 w 60"/>
                <a:gd name="T3" fmla="*/ 54 h 60"/>
                <a:gd name="T4" fmla="*/ 54 w 60"/>
                <a:gd name="T5" fmla="*/ 0 h 60"/>
                <a:gd name="T6" fmla="*/ 60 w 60"/>
                <a:gd name="T7" fmla="*/ 6 h 60"/>
                <a:gd name="T8" fmla="*/ 54 w 60"/>
                <a:gd name="T9" fmla="*/ 12 h 60"/>
                <a:gd name="T10" fmla="*/ 12 w 60"/>
                <a:gd name="T11" fmla="*/ 54 h 60"/>
                <a:gd name="T12" fmla="*/ 6 w 6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0">
                  <a:moveTo>
                    <a:pt x="6" y="60"/>
                  </a:moveTo>
                  <a:cubicBezTo>
                    <a:pt x="3" y="60"/>
                    <a:pt x="0" y="58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10"/>
                    <a:pt x="57" y="12"/>
                    <a:pt x="54" y="12"/>
                  </a:cubicBezTo>
                  <a:cubicBezTo>
                    <a:pt x="31" y="12"/>
                    <a:pt x="12" y="31"/>
                    <a:pt x="12" y="54"/>
                  </a:cubicBezTo>
                  <a:cubicBezTo>
                    <a:pt x="12" y="58"/>
                    <a:pt x="9" y="60"/>
                    <a:pt x="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76">
              <a:extLst>
                <a:ext uri="{FF2B5EF4-FFF2-40B4-BE49-F238E27FC236}">
                  <a16:creationId xmlns:a16="http://schemas.microsoft.com/office/drawing/2014/main" id="{CCC406C1-EED7-4E16-B032-22CF7635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6" y="1921"/>
              <a:ext cx="88" cy="89"/>
            </a:xfrm>
            <a:custGeom>
              <a:avLst/>
              <a:gdLst>
                <a:gd name="T0" fmla="*/ 6 w 60"/>
                <a:gd name="T1" fmla="*/ 60 h 60"/>
                <a:gd name="T2" fmla="*/ 0 w 60"/>
                <a:gd name="T3" fmla="*/ 54 h 60"/>
                <a:gd name="T4" fmla="*/ 6 w 60"/>
                <a:gd name="T5" fmla="*/ 48 h 60"/>
                <a:gd name="T6" fmla="*/ 48 w 60"/>
                <a:gd name="T7" fmla="*/ 6 h 60"/>
                <a:gd name="T8" fmla="*/ 54 w 60"/>
                <a:gd name="T9" fmla="*/ 0 h 60"/>
                <a:gd name="T10" fmla="*/ 60 w 60"/>
                <a:gd name="T11" fmla="*/ 6 h 60"/>
                <a:gd name="T12" fmla="*/ 6 w 6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60">
                  <a:moveTo>
                    <a:pt x="6" y="60"/>
                  </a:moveTo>
                  <a:cubicBezTo>
                    <a:pt x="3" y="60"/>
                    <a:pt x="0" y="58"/>
                    <a:pt x="0" y="54"/>
                  </a:cubicBezTo>
                  <a:cubicBezTo>
                    <a:pt x="0" y="51"/>
                    <a:pt x="3" y="48"/>
                    <a:pt x="6" y="48"/>
                  </a:cubicBezTo>
                  <a:cubicBezTo>
                    <a:pt x="29" y="48"/>
                    <a:pt x="48" y="29"/>
                    <a:pt x="48" y="6"/>
                  </a:cubicBezTo>
                  <a:cubicBezTo>
                    <a:pt x="48" y="3"/>
                    <a:pt x="51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36"/>
                    <a:pt x="36" y="60"/>
                    <a:pt x="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77">
              <a:extLst>
                <a:ext uri="{FF2B5EF4-FFF2-40B4-BE49-F238E27FC236}">
                  <a16:creationId xmlns:a16="http://schemas.microsoft.com/office/drawing/2014/main" id="{A5F1BD65-4152-4CEA-9862-F8CFA5D4E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1748"/>
              <a:ext cx="366" cy="364"/>
            </a:xfrm>
            <a:custGeom>
              <a:avLst/>
              <a:gdLst>
                <a:gd name="T0" fmla="*/ 7 w 247"/>
                <a:gd name="T1" fmla="*/ 246 h 246"/>
                <a:gd name="T2" fmla="*/ 3 w 247"/>
                <a:gd name="T3" fmla="*/ 244 h 246"/>
                <a:gd name="T4" fmla="*/ 3 w 247"/>
                <a:gd name="T5" fmla="*/ 236 h 246"/>
                <a:gd name="T6" fmla="*/ 237 w 247"/>
                <a:gd name="T7" fmla="*/ 2 h 246"/>
                <a:gd name="T8" fmla="*/ 245 w 247"/>
                <a:gd name="T9" fmla="*/ 2 h 246"/>
                <a:gd name="T10" fmla="*/ 245 w 247"/>
                <a:gd name="T11" fmla="*/ 10 h 246"/>
                <a:gd name="T12" fmla="*/ 11 w 247"/>
                <a:gd name="T13" fmla="*/ 244 h 246"/>
                <a:gd name="T14" fmla="*/ 7 w 247"/>
                <a:gd name="T1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246">
                  <a:moveTo>
                    <a:pt x="7" y="246"/>
                  </a:moveTo>
                  <a:cubicBezTo>
                    <a:pt x="5" y="246"/>
                    <a:pt x="4" y="246"/>
                    <a:pt x="3" y="244"/>
                  </a:cubicBezTo>
                  <a:cubicBezTo>
                    <a:pt x="0" y="242"/>
                    <a:pt x="0" y="238"/>
                    <a:pt x="3" y="236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9" y="0"/>
                    <a:pt x="243" y="0"/>
                    <a:pt x="245" y="2"/>
                  </a:cubicBezTo>
                  <a:cubicBezTo>
                    <a:pt x="247" y="4"/>
                    <a:pt x="247" y="8"/>
                    <a:pt x="245" y="10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6"/>
                    <a:pt x="8" y="246"/>
                    <a:pt x="7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299EA1-7423-4F84-A501-C4CBEC4F4F97}"/>
              </a:ext>
            </a:extLst>
          </p:cNvPr>
          <p:cNvGrpSpPr/>
          <p:nvPr/>
        </p:nvGrpSpPr>
        <p:grpSpPr>
          <a:xfrm>
            <a:off x="9273602" y="4250326"/>
            <a:ext cx="497526" cy="378418"/>
            <a:chOff x="5159375" y="3286125"/>
            <a:chExt cx="636588" cy="484188"/>
          </a:xfrm>
          <a:solidFill>
            <a:schemeClr val="bg1"/>
          </a:solidFill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BF23AA21-B204-491E-8DFD-2D021C3B6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3448050"/>
              <a:ext cx="425450" cy="322263"/>
            </a:xfrm>
            <a:custGeom>
              <a:avLst/>
              <a:gdLst>
                <a:gd name="T0" fmla="*/ 62 w 64"/>
                <a:gd name="T1" fmla="*/ 44 h 48"/>
                <a:gd name="T2" fmla="*/ 26 w 64"/>
                <a:gd name="T3" fmla="*/ 44 h 48"/>
                <a:gd name="T4" fmla="*/ 16 w 64"/>
                <a:gd name="T5" fmla="*/ 34 h 48"/>
                <a:gd name="T6" fmla="*/ 16 w 64"/>
                <a:gd name="T7" fmla="*/ 6 h 48"/>
                <a:gd name="T8" fmla="*/ 25 w 64"/>
                <a:gd name="T9" fmla="*/ 12 h 48"/>
                <a:gd name="T10" fmla="*/ 26 w 64"/>
                <a:gd name="T11" fmla="*/ 12 h 48"/>
                <a:gd name="T12" fmla="*/ 28 w 64"/>
                <a:gd name="T13" fmla="*/ 11 h 48"/>
                <a:gd name="T14" fmla="*/ 27 w 64"/>
                <a:gd name="T15" fmla="*/ 8 h 48"/>
                <a:gd name="T16" fmla="*/ 15 w 64"/>
                <a:gd name="T17" fmla="*/ 0 h 48"/>
                <a:gd name="T18" fmla="*/ 15 w 64"/>
                <a:gd name="T19" fmla="*/ 0 h 48"/>
                <a:gd name="T20" fmla="*/ 14 w 64"/>
                <a:gd name="T21" fmla="*/ 0 h 48"/>
                <a:gd name="T22" fmla="*/ 13 w 64"/>
                <a:gd name="T23" fmla="*/ 0 h 48"/>
                <a:gd name="T24" fmla="*/ 13 w 64"/>
                <a:gd name="T25" fmla="*/ 0 h 48"/>
                <a:gd name="T26" fmla="*/ 1 w 64"/>
                <a:gd name="T27" fmla="*/ 8 h 48"/>
                <a:gd name="T28" fmla="*/ 0 w 64"/>
                <a:gd name="T29" fmla="*/ 11 h 48"/>
                <a:gd name="T30" fmla="*/ 3 w 64"/>
                <a:gd name="T31" fmla="*/ 12 h 48"/>
                <a:gd name="T32" fmla="*/ 12 w 64"/>
                <a:gd name="T33" fmla="*/ 6 h 48"/>
                <a:gd name="T34" fmla="*/ 12 w 64"/>
                <a:gd name="T35" fmla="*/ 34 h 48"/>
                <a:gd name="T36" fmla="*/ 26 w 64"/>
                <a:gd name="T37" fmla="*/ 48 h 48"/>
                <a:gd name="T38" fmla="*/ 62 w 64"/>
                <a:gd name="T39" fmla="*/ 48 h 48"/>
                <a:gd name="T40" fmla="*/ 64 w 64"/>
                <a:gd name="T41" fmla="*/ 46 h 48"/>
                <a:gd name="T42" fmla="*/ 62 w 64"/>
                <a:gd name="T43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48">
                  <a:moveTo>
                    <a:pt x="62" y="44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0" y="44"/>
                    <a:pt x="16" y="40"/>
                    <a:pt x="16" y="3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6" y="12"/>
                    <a:pt x="26" y="12"/>
                  </a:cubicBezTo>
                  <a:cubicBezTo>
                    <a:pt x="27" y="12"/>
                    <a:pt x="27" y="12"/>
                    <a:pt x="28" y="11"/>
                  </a:cubicBezTo>
                  <a:cubicBezTo>
                    <a:pt x="28" y="10"/>
                    <a:pt x="28" y="9"/>
                    <a:pt x="27" y="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0"/>
                    <a:pt x="0" y="11"/>
                  </a:cubicBezTo>
                  <a:cubicBezTo>
                    <a:pt x="1" y="12"/>
                    <a:pt x="2" y="12"/>
                    <a:pt x="3" y="1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42"/>
                    <a:pt x="18" y="48"/>
                    <a:pt x="26" y="48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4" y="47"/>
                    <a:pt x="64" y="46"/>
                  </a:cubicBezTo>
                  <a:cubicBezTo>
                    <a:pt x="64" y="45"/>
                    <a:pt x="63" y="44"/>
                    <a:pt x="6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8350E906-A282-4284-B01A-A25AB2C9D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3286125"/>
              <a:ext cx="423863" cy="322263"/>
            </a:xfrm>
            <a:custGeom>
              <a:avLst/>
              <a:gdLst>
                <a:gd name="T0" fmla="*/ 64 w 64"/>
                <a:gd name="T1" fmla="*/ 37 h 48"/>
                <a:gd name="T2" fmla="*/ 61 w 64"/>
                <a:gd name="T3" fmla="*/ 36 h 48"/>
                <a:gd name="T4" fmla="*/ 52 w 64"/>
                <a:gd name="T5" fmla="*/ 42 h 48"/>
                <a:gd name="T6" fmla="*/ 52 w 64"/>
                <a:gd name="T7" fmla="*/ 14 h 48"/>
                <a:gd name="T8" fmla="*/ 38 w 64"/>
                <a:gd name="T9" fmla="*/ 0 h 48"/>
                <a:gd name="T10" fmla="*/ 2 w 64"/>
                <a:gd name="T11" fmla="*/ 0 h 48"/>
                <a:gd name="T12" fmla="*/ 0 w 64"/>
                <a:gd name="T13" fmla="*/ 2 h 48"/>
                <a:gd name="T14" fmla="*/ 2 w 64"/>
                <a:gd name="T15" fmla="*/ 4 h 48"/>
                <a:gd name="T16" fmla="*/ 38 w 64"/>
                <a:gd name="T17" fmla="*/ 4 h 48"/>
                <a:gd name="T18" fmla="*/ 48 w 64"/>
                <a:gd name="T19" fmla="*/ 14 h 48"/>
                <a:gd name="T20" fmla="*/ 48 w 64"/>
                <a:gd name="T21" fmla="*/ 42 h 48"/>
                <a:gd name="T22" fmla="*/ 39 w 64"/>
                <a:gd name="T23" fmla="*/ 36 h 48"/>
                <a:gd name="T24" fmla="*/ 36 w 64"/>
                <a:gd name="T25" fmla="*/ 37 h 48"/>
                <a:gd name="T26" fmla="*/ 37 w 64"/>
                <a:gd name="T27" fmla="*/ 40 h 48"/>
                <a:gd name="T28" fmla="*/ 49 w 64"/>
                <a:gd name="T29" fmla="*/ 48 h 48"/>
                <a:gd name="T30" fmla="*/ 49 w 64"/>
                <a:gd name="T31" fmla="*/ 48 h 48"/>
                <a:gd name="T32" fmla="*/ 50 w 64"/>
                <a:gd name="T33" fmla="*/ 48 h 48"/>
                <a:gd name="T34" fmla="*/ 51 w 64"/>
                <a:gd name="T35" fmla="*/ 48 h 48"/>
                <a:gd name="T36" fmla="*/ 51 w 64"/>
                <a:gd name="T37" fmla="*/ 48 h 48"/>
                <a:gd name="T38" fmla="*/ 63 w 64"/>
                <a:gd name="T39" fmla="*/ 40 h 48"/>
                <a:gd name="T40" fmla="*/ 64 w 64"/>
                <a:gd name="T41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48">
                  <a:moveTo>
                    <a:pt x="64" y="37"/>
                  </a:moveTo>
                  <a:cubicBezTo>
                    <a:pt x="63" y="36"/>
                    <a:pt x="62" y="36"/>
                    <a:pt x="61" y="3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6"/>
                    <a:pt x="46" y="0"/>
                    <a:pt x="3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4" y="4"/>
                    <a:pt x="48" y="8"/>
                    <a:pt x="48" y="14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7" y="36"/>
                    <a:pt x="36" y="37"/>
                  </a:cubicBezTo>
                  <a:cubicBezTo>
                    <a:pt x="36" y="38"/>
                    <a:pt x="36" y="39"/>
                    <a:pt x="37" y="40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0" y="48"/>
                    <a:pt x="50" y="48"/>
                  </a:cubicBezTo>
                  <a:cubicBezTo>
                    <a:pt x="50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39"/>
                    <a:pt x="64" y="38"/>
                    <a:pt x="6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10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4DA620-5E88-4F27-AB43-DFA90472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"/>
            <a:ext cx="12187238" cy="685889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E5B470-DCB0-4D79-B97A-3311B1EE7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309" y="2015107"/>
            <a:ext cx="5637495" cy="1637949"/>
          </a:xfrm>
        </p:spPr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A118E-E228-4786-B49E-29FAFD03F23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5E93C-B82D-464F-A537-1327427E08E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83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EF2BD-B007-498B-82A1-56A60766C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951" y="3047198"/>
            <a:ext cx="4181470" cy="22547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3E863D-6455-4BD9-86F5-852AD9855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67" y="2777158"/>
            <a:ext cx="2852718" cy="28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16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Base de dados: vinhos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Target: tipo do vinho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1, 2 ou 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5A340B-ACCB-467E-9221-376BEBF5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0" y="2486276"/>
            <a:ext cx="10840022" cy="28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Árvore de decisão: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D29B0BA-2903-4DDC-BBC3-4749EDA2F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t="4717"/>
          <a:stretch/>
        </p:blipFill>
        <p:spPr>
          <a:xfrm>
            <a:off x="3051592" y="1885393"/>
            <a:ext cx="6088815" cy="489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/>
              <p:nvPr/>
            </p:nvSpPr>
            <p:spPr>
              <a:xfrm>
                <a:off x="355741" y="2013184"/>
                <a:ext cx="9510096" cy="3159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Avaliando o modelo (métrica):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Acurácia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lvl="1" algn="just">
                  <a:buClr>
                    <a:srgbClr val="01DDE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𝑚𝑒𝑟𝑜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𝑒𝑥𝑒𝑚𝑝𝑙𝑜𝑠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𝑚𝑒𝑟𝑜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𝑐𝑙𝑎𝑠𝑠𝑖𝑓𝑖𝑐𝑎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çõ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𝑒𝑟𝑟𝑎𝑑𝑎𝑠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𝑚𝑒𝑟𝑜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𝑒𝑥𝑒𝑚𝑝𝑙𝑜𝑠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marL="285750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Cross validation: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K-fold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K-fold estratificado por target</a:t>
                </a:r>
              </a:p>
              <a:p>
                <a:pPr marL="1200150" lvl="2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en-US" dirty="0" err="1"/>
                  <a:t>Substituir</a:t>
                </a:r>
                <a:r>
                  <a:rPr lang="en-US" dirty="0"/>
                  <a:t> </a:t>
                </a:r>
                <a:r>
                  <a:rPr lang="en-US" dirty="0" err="1"/>
                  <a:t>KFold</a:t>
                </a:r>
                <a:r>
                  <a:rPr lang="en-US" dirty="0"/>
                  <a:t> 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StratifiedKFold</a:t>
                </a:r>
                <a:endParaRPr lang="en-US" dirty="0"/>
              </a:p>
              <a:p>
                <a:pPr marL="1200150" lvl="2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en-US" dirty="0" err="1"/>
                  <a:t>Substituir</a:t>
                </a:r>
                <a:r>
                  <a:rPr lang="en-US" dirty="0"/>
                  <a:t> </a:t>
                </a:r>
                <a:r>
                  <a:rPr lang="en-US" dirty="0" err="1"/>
                  <a:t>kf.split</a:t>
                </a:r>
                <a:r>
                  <a:rPr lang="en-US" dirty="0"/>
                  <a:t>(x)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kf.split</a:t>
                </a:r>
                <a:r>
                  <a:rPr lang="en-US" dirty="0"/>
                  <a:t>(</a:t>
                </a:r>
                <a:r>
                  <a:rPr lang="en-US" dirty="0" err="1"/>
                  <a:t>x,y</a:t>
                </a:r>
                <a:r>
                  <a:rPr lang="en-US" dirty="0"/>
                  <a:t>)</a:t>
                </a:r>
                <a:endParaRPr lang="pt-B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41" y="2013184"/>
                <a:ext cx="9510096" cy="3159263"/>
              </a:xfrm>
              <a:prstGeom prst="rect">
                <a:avLst/>
              </a:prstGeom>
              <a:blipFill>
                <a:blip r:embed="rId3"/>
                <a:stretch>
                  <a:fillRect l="-385" t="-965" b="-2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6896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Se uma árvore consegue um resultado muito bom, e se tivéssemos uma floresta?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RandomForest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b="1" dirty="0">
                <a:solidFill>
                  <a:srgbClr val="FFB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sklearn.ensemble </a:t>
            </a:r>
            <a:r>
              <a:rPr lang="pt-BR" b="1" dirty="0">
                <a:solidFill>
                  <a:srgbClr val="FFB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RandomForestClassifier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grpSp>
        <p:nvGrpSpPr>
          <p:cNvPr id="10" name="Group 64">
            <a:extLst>
              <a:ext uri="{FF2B5EF4-FFF2-40B4-BE49-F238E27FC236}">
                <a16:creationId xmlns:a16="http://schemas.microsoft.com/office/drawing/2014/main" id="{4FB5A334-8985-4312-9DDA-F3A064B53C4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90861" y="2976239"/>
            <a:ext cx="1015913" cy="1520317"/>
            <a:chOff x="6791" y="600"/>
            <a:chExt cx="286" cy="428"/>
          </a:xfrm>
          <a:solidFill>
            <a:schemeClr val="tx2"/>
          </a:solidFill>
        </p:grpSpPr>
        <p:sp>
          <p:nvSpPr>
            <p:cNvPr id="11" name="Freeform 65">
              <a:extLst>
                <a:ext uri="{FF2B5EF4-FFF2-40B4-BE49-F238E27FC236}">
                  <a16:creationId xmlns:a16="http://schemas.microsoft.com/office/drawing/2014/main" id="{F5294754-FABD-40C5-A31C-F6CC4234C7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66">
              <a:extLst>
                <a:ext uri="{FF2B5EF4-FFF2-40B4-BE49-F238E27FC236}">
                  <a16:creationId xmlns:a16="http://schemas.microsoft.com/office/drawing/2014/main" id="{13472AE9-C5AB-4A9B-8044-8B5DCA2C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" name="Group 64">
            <a:extLst>
              <a:ext uri="{FF2B5EF4-FFF2-40B4-BE49-F238E27FC236}">
                <a16:creationId xmlns:a16="http://schemas.microsoft.com/office/drawing/2014/main" id="{173FE89B-86E7-4172-9265-DBA2359A67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54083" y="3942778"/>
            <a:ext cx="1268862" cy="1898856"/>
            <a:chOff x="6791" y="600"/>
            <a:chExt cx="286" cy="428"/>
          </a:xfrm>
          <a:solidFill>
            <a:schemeClr val="tx2"/>
          </a:solidFill>
        </p:grpSpPr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0CA7644F-E927-4F91-BBFB-651EC18A5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66">
              <a:extLst>
                <a:ext uri="{FF2B5EF4-FFF2-40B4-BE49-F238E27FC236}">
                  <a16:creationId xmlns:a16="http://schemas.microsoft.com/office/drawing/2014/main" id="{346719ED-3BC5-4475-B216-3C2DCE967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8" name="Group 64">
            <a:extLst>
              <a:ext uri="{FF2B5EF4-FFF2-40B4-BE49-F238E27FC236}">
                <a16:creationId xmlns:a16="http://schemas.microsoft.com/office/drawing/2014/main" id="{04C49FAC-7C46-48E8-BE6F-84B249ECD0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69996" y="3578327"/>
            <a:ext cx="1099180" cy="1644926"/>
            <a:chOff x="6791" y="600"/>
            <a:chExt cx="286" cy="428"/>
          </a:xfrm>
          <a:solidFill>
            <a:schemeClr val="tx2"/>
          </a:solidFill>
        </p:grpSpPr>
        <p:sp>
          <p:nvSpPr>
            <p:cNvPr id="19" name="Freeform 65">
              <a:extLst>
                <a:ext uri="{FF2B5EF4-FFF2-40B4-BE49-F238E27FC236}">
                  <a16:creationId xmlns:a16="http://schemas.microsoft.com/office/drawing/2014/main" id="{C3C6509C-48AB-43C4-A5DB-1E0AA022A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66">
              <a:extLst>
                <a:ext uri="{FF2B5EF4-FFF2-40B4-BE49-F238E27FC236}">
                  <a16:creationId xmlns:a16="http://schemas.microsoft.com/office/drawing/2014/main" id="{3E610207-A400-453E-A246-29490BFA2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1" name="Group 64">
            <a:extLst>
              <a:ext uri="{FF2B5EF4-FFF2-40B4-BE49-F238E27FC236}">
                <a16:creationId xmlns:a16="http://schemas.microsoft.com/office/drawing/2014/main" id="{34277194-61D7-4888-B61F-35CB7927FE8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06775" y="2835785"/>
            <a:ext cx="787208" cy="1178059"/>
            <a:chOff x="6791" y="600"/>
            <a:chExt cx="286" cy="428"/>
          </a:xfrm>
          <a:solidFill>
            <a:schemeClr val="tx2"/>
          </a:solidFill>
        </p:grpSpPr>
        <p:sp>
          <p:nvSpPr>
            <p:cNvPr id="22" name="Freeform 65">
              <a:extLst>
                <a:ext uri="{FF2B5EF4-FFF2-40B4-BE49-F238E27FC236}">
                  <a16:creationId xmlns:a16="http://schemas.microsoft.com/office/drawing/2014/main" id="{9B73F404-1773-48DC-B8EF-E72B36FFB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66">
              <a:extLst>
                <a:ext uri="{FF2B5EF4-FFF2-40B4-BE49-F238E27FC236}">
                  <a16:creationId xmlns:a16="http://schemas.microsoft.com/office/drawing/2014/main" id="{C47A2E1A-C90F-4B6A-B85F-A864FD0E3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:a16="http://schemas.microsoft.com/office/drawing/2014/main" id="{17E51D52-33E8-4C9E-BA93-2561AA021B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9328" y="2799293"/>
            <a:ext cx="586882" cy="878270"/>
            <a:chOff x="6791" y="600"/>
            <a:chExt cx="286" cy="428"/>
          </a:xfrm>
          <a:solidFill>
            <a:schemeClr val="tx2"/>
          </a:solidFill>
        </p:grpSpPr>
        <p:sp>
          <p:nvSpPr>
            <p:cNvPr id="25" name="Freeform 65">
              <a:extLst>
                <a:ext uri="{FF2B5EF4-FFF2-40B4-BE49-F238E27FC236}">
                  <a16:creationId xmlns:a16="http://schemas.microsoft.com/office/drawing/2014/main" id="{0CE12D8B-81D1-4FB5-881D-12D01ECFC4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1" y="600"/>
              <a:ext cx="286" cy="339"/>
            </a:xfrm>
            <a:custGeom>
              <a:avLst/>
              <a:gdLst>
                <a:gd name="T0" fmla="*/ 187 w 193"/>
                <a:gd name="T1" fmla="*/ 229 h 229"/>
                <a:gd name="T2" fmla="*/ 7 w 193"/>
                <a:gd name="T3" fmla="*/ 229 h 229"/>
                <a:gd name="T4" fmla="*/ 1 w 193"/>
                <a:gd name="T5" fmla="*/ 225 h 229"/>
                <a:gd name="T6" fmla="*/ 2 w 193"/>
                <a:gd name="T7" fmla="*/ 219 h 229"/>
                <a:gd name="T8" fmla="*/ 49 w 193"/>
                <a:gd name="T9" fmla="*/ 157 h 229"/>
                <a:gd name="T10" fmla="*/ 25 w 193"/>
                <a:gd name="T11" fmla="*/ 157 h 229"/>
                <a:gd name="T12" fmla="*/ 19 w 193"/>
                <a:gd name="T13" fmla="*/ 154 h 229"/>
                <a:gd name="T14" fmla="*/ 20 w 193"/>
                <a:gd name="T15" fmla="*/ 147 h 229"/>
                <a:gd name="T16" fmla="*/ 61 w 193"/>
                <a:gd name="T17" fmla="*/ 85 h 229"/>
                <a:gd name="T18" fmla="*/ 49 w 193"/>
                <a:gd name="T19" fmla="*/ 85 h 229"/>
                <a:gd name="T20" fmla="*/ 43 w 193"/>
                <a:gd name="T21" fmla="*/ 82 h 229"/>
                <a:gd name="T22" fmla="*/ 44 w 193"/>
                <a:gd name="T23" fmla="*/ 75 h 229"/>
                <a:gd name="T24" fmla="*/ 92 w 193"/>
                <a:gd name="T25" fmla="*/ 3 h 229"/>
                <a:gd name="T26" fmla="*/ 102 w 193"/>
                <a:gd name="T27" fmla="*/ 3 h 229"/>
                <a:gd name="T28" fmla="*/ 150 w 193"/>
                <a:gd name="T29" fmla="*/ 75 h 229"/>
                <a:gd name="T30" fmla="*/ 150 w 193"/>
                <a:gd name="T31" fmla="*/ 82 h 229"/>
                <a:gd name="T32" fmla="*/ 145 w 193"/>
                <a:gd name="T33" fmla="*/ 85 h 229"/>
                <a:gd name="T34" fmla="*/ 132 w 193"/>
                <a:gd name="T35" fmla="*/ 85 h 229"/>
                <a:gd name="T36" fmla="*/ 174 w 193"/>
                <a:gd name="T37" fmla="*/ 147 h 229"/>
                <a:gd name="T38" fmla="*/ 174 w 193"/>
                <a:gd name="T39" fmla="*/ 154 h 229"/>
                <a:gd name="T40" fmla="*/ 169 w 193"/>
                <a:gd name="T41" fmla="*/ 157 h 229"/>
                <a:gd name="T42" fmla="*/ 145 w 193"/>
                <a:gd name="T43" fmla="*/ 157 h 229"/>
                <a:gd name="T44" fmla="*/ 191 w 193"/>
                <a:gd name="T45" fmla="*/ 219 h 229"/>
                <a:gd name="T46" fmla="*/ 192 w 193"/>
                <a:gd name="T47" fmla="*/ 225 h 229"/>
                <a:gd name="T48" fmla="*/ 187 w 193"/>
                <a:gd name="T49" fmla="*/ 229 h 229"/>
                <a:gd name="T50" fmla="*/ 19 w 193"/>
                <a:gd name="T51" fmla="*/ 217 h 229"/>
                <a:gd name="T52" fmla="*/ 175 w 193"/>
                <a:gd name="T53" fmla="*/ 217 h 229"/>
                <a:gd name="T54" fmla="*/ 128 w 193"/>
                <a:gd name="T55" fmla="*/ 154 h 229"/>
                <a:gd name="T56" fmla="*/ 127 w 193"/>
                <a:gd name="T57" fmla="*/ 148 h 229"/>
                <a:gd name="T58" fmla="*/ 133 w 193"/>
                <a:gd name="T59" fmla="*/ 145 h 229"/>
                <a:gd name="T60" fmla="*/ 157 w 193"/>
                <a:gd name="T61" fmla="*/ 145 h 229"/>
                <a:gd name="T62" fmla="*/ 116 w 193"/>
                <a:gd name="T63" fmla="*/ 82 h 229"/>
                <a:gd name="T64" fmla="*/ 115 w 193"/>
                <a:gd name="T65" fmla="*/ 76 h 229"/>
                <a:gd name="T66" fmla="*/ 121 w 193"/>
                <a:gd name="T67" fmla="*/ 73 h 229"/>
                <a:gd name="T68" fmla="*/ 133 w 193"/>
                <a:gd name="T69" fmla="*/ 73 h 229"/>
                <a:gd name="T70" fmla="*/ 97 w 193"/>
                <a:gd name="T71" fmla="*/ 18 h 229"/>
                <a:gd name="T72" fmla="*/ 60 w 193"/>
                <a:gd name="T73" fmla="*/ 73 h 229"/>
                <a:gd name="T74" fmla="*/ 73 w 193"/>
                <a:gd name="T75" fmla="*/ 73 h 229"/>
                <a:gd name="T76" fmla="*/ 78 w 193"/>
                <a:gd name="T77" fmla="*/ 76 h 229"/>
                <a:gd name="T78" fmla="*/ 78 w 193"/>
                <a:gd name="T79" fmla="*/ 82 h 229"/>
                <a:gd name="T80" fmla="*/ 36 w 193"/>
                <a:gd name="T81" fmla="*/ 145 h 229"/>
                <a:gd name="T82" fmla="*/ 61 w 193"/>
                <a:gd name="T83" fmla="*/ 145 h 229"/>
                <a:gd name="T84" fmla="*/ 66 w 193"/>
                <a:gd name="T85" fmla="*/ 148 h 229"/>
                <a:gd name="T86" fmla="*/ 65 w 193"/>
                <a:gd name="T87" fmla="*/ 154 h 229"/>
                <a:gd name="T88" fmla="*/ 19 w 193"/>
                <a:gd name="T89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229">
                  <a:moveTo>
                    <a:pt x="187" y="229"/>
                  </a:moveTo>
                  <a:cubicBezTo>
                    <a:pt x="7" y="229"/>
                    <a:pt x="7" y="229"/>
                    <a:pt x="7" y="229"/>
                  </a:cubicBezTo>
                  <a:cubicBezTo>
                    <a:pt x="4" y="229"/>
                    <a:pt x="2" y="227"/>
                    <a:pt x="1" y="225"/>
                  </a:cubicBezTo>
                  <a:cubicBezTo>
                    <a:pt x="0" y="223"/>
                    <a:pt x="0" y="221"/>
                    <a:pt x="2" y="219"/>
                  </a:cubicBezTo>
                  <a:cubicBezTo>
                    <a:pt x="49" y="157"/>
                    <a:pt x="49" y="157"/>
                    <a:pt x="49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2" y="157"/>
                    <a:pt x="20" y="156"/>
                    <a:pt x="19" y="154"/>
                  </a:cubicBezTo>
                  <a:cubicBezTo>
                    <a:pt x="18" y="152"/>
                    <a:pt x="18" y="149"/>
                    <a:pt x="20" y="147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49" y="85"/>
                    <a:pt x="49" y="85"/>
                    <a:pt x="49" y="85"/>
                  </a:cubicBezTo>
                  <a:cubicBezTo>
                    <a:pt x="46" y="85"/>
                    <a:pt x="44" y="84"/>
                    <a:pt x="43" y="82"/>
                  </a:cubicBezTo>
                  <a:cubicBezTo>
                    <a:pt x="42" y="80"/>
                    <a:pt x="42" y="77"/>
                    <a:pt x="44" y="75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4" y="0"/>
                    <a:pt x="99" y="0"/>
                    <a:pt x="102" y="3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1" y="77"/>
                    <a:pt x="151" y="80"/>
                    <a:pt x="150" y="82"/>
                  </a:cubicBezTo>
                  <a:cubicBezTo>
                    <a:pt x="149" y="84"/>
                    <a:pt x="147" y="85"/>
                    <a:pt x="145" y="85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74" y="147"/>
                    <a:pt x="174" y="147"/>
                    <a:pt x="174" y="147"/>
                  </a:cubicBezTo>
                  <a:cubicBezTo>
                    <a:pt x="175" y="149"/>
                    <a:pt x="175" y="152"/>
                    <a:pt x="174" y="154"/>
                  </a:cubicBezTo>
                  <a:cubicBezTo>
                    <a:pt x="173" y="156"/>
                    <a:pt x="171" y="157"/>
                    <a:pt x="169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93" y="221"/>
                    <a:pt x="193" y="223"/>
                    <a:pt x="192" y="225"/>
                  </a:cubicBezTo>
                  <a:cubicBezTo>
                    <a:pt x="191" y="227"/>
                    <a:pt x="189" y="229"/>
                    <a:pt x="187" y="229"/>
                  </a:cubicBezTo>
                  <a:close/>
                  <a:moveTo>
                    <a:pt x="19" y="217"/>
                  </a:moveTo>
                  <a:cubicBezTo>
                    <a:pt x="175" y="217"/>
                    <a:pt x="175" y="217"/>
                    <a:pt x="175" y="217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26" y="153"/>
                    <a:pt x="126" y="150"/>
                    <a:pt x="127" y="148"/>
                  </a:cubicBezTo>
                  <a:cubicBezTo>
                    <a:pt x="128" y="146"/>
                    <a:pt x="130" y="145"/>
                    <a:pt x="133" y="145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14" y="80"/>
                    <a:pt x="114" y="78"/>
                    <a:pt x="115" y="76"/>
                  </a:cubicBezTo>
                  <a:cubicBezTo>
                    <a:pt x="116" y="74"/>
                    <a:pt x="118" y="73"/>
                    <a:pt x="121" y="73"/>
                  </a:cubicBezTo>
                  <a:cubicBezTo>
                    <a:pt x="133" y="73"/>
                    <a:pt x="133" y="73"/>
                    <a:pt x="133" y="73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5" y="73"/>
                    <a:pt x="77" y="74"/>
                    <a:pt x="78" y="76"/>
                  </a:cubicBezTo>
                  <a:cubicBezTo>
                    <a:pt x="79" y="78"/>
                    <a:pt x="79" y="80"/>
                    <a:pt x="78" y="82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3" y="145"/>
                    <a:pt x="65" y="146"/>
                    <a:pt x="66" y="148"/>
                  </a:cubicBezTo>
                  <a:cubicBezTo>
                    <a:pt x="67" y="150"/>
                    <a:pt x="67" y="153"/>
                    <a:pt x="65" y="154"/>
                  </a:cubicBezTo>
                  <a:lnTo>
                    <a:pt x="19" y="2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66">
              <a:extLst>
                <a:ext uri="{FF2B5EF4-FFF2-40B4-BE49-F238E27FC236}">
                  <a16:creationId xmlns:a16="http://schemas.microsoft.com/office/drawing/2014/main" id="{631439CA-5D49-46B5-8F74-B97EB90A2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" y="921"/>
              <a:ext cx="18" cy="107"/>
            </a:xfrm>
            <a:custGeom>
              <a:avLst/>
              <a:gdLst>
                <a:gd name="T0" fmla="*/ 6 w 12"/>
                <a:gd name="T1" fmla="*/ 72 h 72"/>
                <a:gd name="T2" fmla="*/ 0 w 12"/>
                <a:gd name="T3" fmla="*/ 66 h 72"/>
                <a:gd name="T4" fmla="*/ 0 w 12"/>
                <a:gd name="T5" fmla="*/ 6 h 72"/>
                <a:gd name="T6" fmla="*/ 6 w 12"/>
                <a:gd name="T7" fmla="*/ 0 h 72"/>
                <a:gd name="T8" fmla="*/ 12 w 12"/>
                <a:gd name="T9" fmla="*/ 6 h 72"/>
                <a:gd name="T10" fmla="*/ 12 w 12"/>
                <a:gd name="T11" fmla="*/ 66 h 72"/>
                <a:gd name="T12" fmla="*/ 6 w 12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2">
                  <a:moveTo>
                    <a:pt x="6" y="72"/>
                  </a:moveTo>
                  <a:cubicBezTo>
                    <a:pt x="2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9"/>
                    <a:pt x="9" y="72"/>
                    <a:pt x="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41483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Parâmetros que podem ser ajustados: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Número de árvores na floresta (</a:t>
            </a:r>
            <a:r>
              <a:rPr lang="pt-BR" b="1" dirty="0"/>
              <a:t>n_estimators</a:t>
            </a:r>
            <a:r>
              <a:rPr lang="pt-BR" dirty="0"/>
              <a:t>)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Atributos interessantes: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Nível de importância de cada variável (</a:t>
            </a:r>
            <a:r>
              <a:rPr lang="pt-BR" b="1" dirty="0"/>
              <a:t>feature_importances_</a:t>
            </a:r>
            <a:r>
              <a:rPr lang="pt-BR" dirty="0"/>
              <a:t>)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8FC4C43-9E2C-4953-8A0F-9B311F0D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1" y="4480163"/>
            <a:ext cx="11575370" cy="83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7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Visualizando os dados:</a:t>
            </a:r>
            <a:endParaRPr lang="pt-BR" dirty="0"/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0AA698-5540-49FD-B832-4BCD87417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8" y="2790119"/>
            <a:ext cx="11293305" cy="16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6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Outras técnicas de classificação: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Redes neurais, SVMs, Modelos Lineares, K Nearest Neighbors...</a:t>
            </a:r>
            <a:endParaRPr lang="pt-BR" dirty="0"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1735007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Base de dados: qualidade de vinhos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Target: qualidade dos vinhos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>
                <a:cs typeface="Courier New" panose="02070309020205020404" pitchFamily="49" charset="0"/>
              </a:rPr>
              <a:t>Inteiros de 1 a 10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35591E-F4F4-4E7B-938A-C3A82D299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1" y="2583988"/>
            <a:ext cx="10859360" cy="270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0" name="Chevron 79"/>
          <p:cNvSpPr/>
          <p:nvPr/>
        </p:nvSpPr>
        <p:spPr>
          <a:xfrm>
            <a:off x="4231995" y="3153798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1" name="Chevron 80"/>
          <p:cNvSpPr/>
          <p:nvPr/>
        </p:nvSpPr>
        <p:spPr>
          <a:xfrm>
            <a:off x="7391584" y="3157524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55906" y="5152732"/>
            <a:ext cx="2345589" cy="2545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input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906060" y="5152732"/>
            <a:ext cx="2374242" cy="254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modelo</a:t>
            </a:r>
            <a:endParaRPr lang="en-US" sz="2000" kern="0" cap="all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404106" y="5152731"/>
            <a:ext cx="2374242" cy="25452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20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output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32DD2A-036B-4F1E-AB98-026A52B56344}"/>
              </a:ext>
            </a:extLst>
          </p:cNvPr>
          <p:cNvGrpSpPr/>
          <p:nvPr/>
        </p:nvGrpSpPr>
        <p:grpSpPr>
          <a:xfrm>
            <a:off x="5561407" y="2898735"/>
            <a:ext cx="1069185" cy="996834"/>
            <a:chOff x="7494588" y="5003801"/>
            <a:chExt cx="914401" cy="850900"/>
          </a:xfrm>
          <a:solidFill>
            <a:schemeClr val="accent4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48FE075-E3B9-4FFA-A6A9-63F6F3AB9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6" y="5657851"/>
              <a:ext cx="690563" cy="196850"/>
            </a:xfrm>
            <a:custGeom>
              <a:avLst/>
              <a:gdLst>
                <a:gd name="T0" fmla="*/ 201 w 212"/>
                <a:gd name="T1" fmla="*/ 5 h 60"/>
                <a:gd name="T2" fmla="*/ 180 w 212"/>
                <a:gd name="T3" fmla="*/ 24 h 60"/>
                <a:gd name="T4" fmla="*/ 159 w 212"/>
                <a:gd name="T5" fmla="*/ 4 h 60"/>
                <a:gd name="T6" fmla="*/ 152 w 212"/>
                <a:gd name="T7" fmla="*/ 3 h 60"/>
                <a:gd name="T8" fmla="*/ 127 w 212"/>
                <a:gd name="T9" fmla="*/ 13 h 60"/>
                <a:gd name="T10" fmla="*/ 122 w 212"/>
                <a:gd name="T11" fmla="*/ 19 h 60"/>
                <a:gd name="T12" fmla="*/ 122 w 212"/>
                <a:gd name="T13" fmla="*/ 48 h 60"/>
                <a:gd name="T14" fmla="*/ 92 w 212"/>
                <a:gd name="T15" fmla="*/ 48 h 60"/>
                <a:gd name="T16" fmla="*/ 92 w 212"/>
                <a:gd name="T17" fmla="*/ 19 h 60"/>
                <a:gd name="T18" fmla="*/ 88 w 212"/>
                <a:gd name="T19" fmla="*/ 13 h 60"/>
                <a:gd name="T20" fmla="*/ 62 w 212"/>
                <a:gd name="T21" fmla="*/ 3 h 60"/>
                <a:gd name="T22" fmla="*/ 55 w 212"/>
                <a:gd name="T23" fmla="*/ 4 h 60"/>
                <a:gd name="T24" fmla="*/ 34 w 212"/>
                <a:gd name="T25" fmla="*/ 24 h 60"/>
                <a:gd name="T26" fmla="*/ 11 w 212"/>
                <a:gd name="T27" fmla="*/ 2 h 60"/>
                <a:gd name="T28" fmla="*/ 3 w 212"/>
                <a:gd name="T29" fmla="*/ 3 h 60"/>
                <a:gd name="T30" fmla="*/ 3 w 212"/>
                <a:gd name="T31" fmla="*/ 11 h 60"/>
                <a:gd name="T32" fmla="*/ 30 w 212"/>
                <a:gd name="T33" fmla="*/ 37 h 60"/>
                <a:gd name="T34" fmla="*/ 39 w 212"/>
                <a:gd name="T35" fmla="*/ 37 h 60"/>
                <a:gd name="T36" fmla="*/ 60 w 212"/>
                <a:gd name="T37" fmla="*/ 15 h 60"/>
                <a:gd name="T38" fmla="*/ 80 w 212"/>
                <a:gd name="T39" fmla="*/ 23 h 60"/>
                <a:gd name="T40" fmla="*/ 80 w 212"/>
                <a:gd name="T41" fmla="*/ 54 h 60"/>
                <a:gd name="T42" fmla="*/ 86 w 212"/>
                <a:gd name="T43" fmla="*/ 60 h 60"/>
                <a:gd name="T44" fmla="*/ 128 w 212"/>
                <a:gd name="T45" fmla="*/ 60 h 60"/>
                <a:gd name="T46" fmla="*/ 134 w 212"/>
                <a:gd name="T47" fmla="*/ 54 h 60"/>
                <a:gd name="T48" fmla="*/ 134 w 212"/>
                <a:gd name="T49" fmla="*/ 23 h 60"/>
                <a:gd name="T50" fmla="*/ 154 w 212"/>
                <a:gd name="T51" fmla="*/ 15 h 60"/>
                <a:gd name="T52" fmla="*/ 176 w 212"/>
                <a:gd name="T53" fmla="*/ 37 h 60"/>
                <a:gd name="T54" fmla="*/ 184 w 212"/>
                <a:gd name="T55" fmla="*/ 37 h 60"/>
                <a:gd name="T56" fmla="*/ 209 w 212"/>
                <a:gd name="T57" fmla="*/ 13 h 60"/>
                <a:gd name="T58" fmla="*/ 210 w 212"/>
                <a:gd name="T59" fmla="*/ 5 h 60"/>
                <a:gd name="T60" fmla="*/ 201 w 212"/>
                <a:gd name="T61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60">
                  <a:moveTo>
                    <a:pt x="201" y="5"/>
                  </a:moveTo>
                  <a:cubicBezTo>
                    <a:pt x="180" y="24"/>
                    <a:pt x="180" y="24"/>
                    <a:pt x="180" y="24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7" y="2"/>
                    <a:pt x="154" y="1"/>
                    <a:pt x="152" y="3"/>
                  </a:cubicBezTo>
                  <a:cubicBezTo>
                    <a:pt x="145" y="7"/>
                    <a:pt x="136" y="11"/>
                    <a:pt x="127" y="13"/>
                  </a:cubicBezTo>
                  <a:cubicBezTo>
                    <a:pt x="124" y="14"/>
                    <a:pt x="122" y="16"/>
                    <a:pt x="122" y="1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ubicBezTo>
                    <a:pt x="78" y="11"/>
                    <a:pt x="69" y="7"/>
                    <a:pt x="62" y="3"/>
                  </a:cubicBezTo>
                  <a:cubicBezTo>
                    <a:pt x="60" y="1"/>
                    <a:pt x="57" y="2"/>
                    <a:pt x="55" y="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5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3" y="39"/>
                    <a:pt x="36" y="39"/>
                    <a:pt x="39" y="3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6" y="19"/>
                    <a:pt x="73" y="21"/>
                    <a:pt x="80" y="2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7"/>
                    <a:pt x="83" y="60"/>
                    <a:pt x="86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31" y="60"/>
                    <a:pt x="134" y="57"/>
                    <a:pt x="134" y="5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41" y="21"/>
                    <a:pt x="148" y="19"/>
                    <a:pt x="154" y="15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8" y="39"/>
                    <a:pt x="182" y="39"/>
                    <a:pt x="184" y="37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12" y="11"/>
                    <a:pt x="212" y="7"/>
                    <a:pt x="210" y="5"/>
                  </a:cubicBezTo>
                  <a:cubicBezTo>
                    <a:pt x="207" y="2"/>
                    <a:pt x="204" y="2"/>
                    <a:pt x="20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350C77EF-A531-4324-AC10-F996D16D3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5003801"/>
              <a:ext cx="852488" cy="598488"/>
            </a:xfrm>
            <a:custGeom>
              <a:avLst/>
              <a:gdLst>
                <a:gd name="T0" fmla="*/ 37 w 262"/>
                <a:gd name="T1" fmla="*/ 157 h 183"/>
                <a:gd name="T2" fmla="*/ 56 w 262"/>
                <a:gd name="T3" fmla="*/ 181 h 183"/>
                <a:gd name="T4" fmla="*/ 47 w 262"/>
                <a:gd name="T5" fmla="*/ 149 h 183"/>
                <a:gd name="T6" fmla="*/ 12 w 262"/>
                <a:gd name="T7" fmla="*/ 145 h 183"/>
                <a:gd name="T8" fmla="*/ 42 w 262"/>
                <a:gd name="T9" fmla="*/ 116 h 183"/>
                <a:gd name="T10" fmla="*/ 58 w 262"/>
                <a:gd name="T11" fmla="*/ 86 h 183"/>
                <a:gd name="T12" fmla="*/ 36 w 262"/>
                <a:gd name="T13" fmla="*/ 58 h 183"/>
                <a:gd name="T14" fmla="*/ 79 w 262"/>
                <a:gd name="T15" fmla="*/ 56 h 183"/>
                <a:gd name="T16" fmla="*/ 112 w 262"/>
                <a:gd name="T17" fmla="*/ 47 h 183"/>
                <a:gd name="T18" fmla="*/ 116 w 262"/>
                <a:gd name="T19" fmla="*/ 12 h 183"/>
                <a:gd name="T20" fmla="*/ 146 w 262"/>
                <a:gd name="T21" fmla="*/ 41 h 183"/>
                <a:gd name="T22" fmla="*/ 176 w 262"/>
                <a:gd name="T23" fmla="*/ 57 h 183"/>
                <a:gd name="T24" fmla="*/ 204 w 262"/>
                <a:gd name="T25" fmla="*/ 35 h 183"/>
                <a:gd name="T26" fmla="*/ 206 w 262"/>
                <a:gd name="T27" fmla="*/ 78 h 183"/>
                <a:gd name="T28" fmla="*/ 215 w 262"/>
                <a:gd name="T29" fmla="*/ 112 h 183"/>
                <a:gd name="T30" fmla="*/ 250 w 262"/>
                <a:gd name="T31" fmla="*/ 116 h 183"/>
                <a:gd name="T32" fmla="*/ 221 w 262"/>
                <a:gd name="T33" fmla="*/ 145 h 183"/>
                <a:gd name="T34" fmla="*/ 205 w 262"/>
                <a:gd name="T35" fmla="*/ 173 h 183"/>
                <a:gd name="T36" fmla="*/ 210 w 262"/>
                <a:gd name="T37" fmla="*/ 182 h 183"/>
                <a:gd name="T38" fmla="*/ 225 w 262"/>
                <a:gd name="T39" fmla="*/ 157 h 183"/>
                <a:gd name="T40" fmla="*/ 262 w 262"/>
                <a:gd name="T41" fmla="*/ 151 h 183"/>
                <a:gd name="T42" fmla="*/ 256 w 262"/>
                <a:gd name="T43" fmla="*/ 104 h 183"/>
                <a:gd name="T44" fmla="*/ 217 w 262"/>
                <a:gd name="T45" fmla="*/ 83 h 183"/>
                <a:gd name="T46" fmla="*/ 241 w 262"/>
                <a:gd name="T47" fmla="*/ 58 h 183"/>
                <a:gd name="T48" fmla="*/ 208 w 262"/>
                <a:gd name="T49" fmla="*/ 23 h 183"/>
                <a:gd name="T50" fmla="*/ 178 w 262"/>
                <a:gd name="T51" fmla="*/ 44 h 183"/>
                <a:gd name="T52" fmla="*/ 158 w 262"/>
                <a:gd name="T53" fmla="*/ 6 h 183"/>
                <a:gd name="T54" fmla="*/ 110 w 262"/>
                <a:gd name="T55" fmla="*/ 0 h 183"/>
                <a:gd name="T56" fmla="*/ 104 w 262"/>
                <a:gd name="T57" fmla="*/ 36 h 183"/>
                <a:gd name="T58" fmla="*/ 63 w 262"/>
                <a:gd name="T59" fmla="*/ 23 h 183"/>
                <a:gd name="T60" fmla="*/ 23 w 262"/>
                <a:gd name="T61" fmla="*/ 53 h 183"/>
                <a:gd name="T62" fmla="*/ 23 w 262"/>
                <a:gd name="T63" fmla="*/ 62 h 183"/>
                <a:gd name="T64" fmla="*/ 37 w 262"/>
                <a:gd name="T65" fmla="*/ 104 h 183"/>
                <a:gd name="T66" fmla="*/ 0 w 262"/>
                <a:gd name="T67" fmla="*/ 110 h 183"/>
                <a:gd name="T68" fmla="*/ 6 w 262"/>
                <a:gd name="T69" fmla="*/ 15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83">
                  <a:moveTo>
                    <a:pt x="6" y="157"/>
                  </a:moveTo>
                  <a:cubicBezTo>
                    <a:pt x="37" y="157"/>
                    <a:pt x="37" y="157"/>
                    <a:pt x="37" y="157"/>
                  </a:cubicBezTo>
                  <a:cubicBezTo>
                    <a:pt x="39" y="164"/>
                    <a:pt x="43" y="172"/>
                    <a:pt x="47" y="179"/>
                  </a:cubicBezTo>
                  <a:cubicBezTo>
                    <a:pt x="49" y="182"/>
                    <a:pt x="53" y="183"/>
                    <a:pt x="56" y="181"/>
                  </a:cubicBezTo>
                  <a:cubicBezTo>
                    <a:pt x="58" y="180"/>
                    <a:pt x="59" y="176"/>
                    <a:pt x="58" y="173"/>
                  </a:cubicBezTo>
                  <a:cubicBezTo>
                    <a:pt x="53" y="165"/>
                    <a:pt x="49" y="157"/>
                    <a:pt x="47" y="149"/>
                  </a:cubicBezTo>
                  <a:cubicBezTo>
                    <a:pt x="47" y="147"/>
                    <a:pt x="44" y="145"/>
                    <a:pt x="4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4" y="116"/>
                    <a:pt x="47" y="114"/>
                    <a:pt x="47" y="112"/>
                  </a:cubicBezTo>
                  <a:cubicBezTo>
                    <a:pt x="50" y="102"/>
                    <a:pt x="54" y="92"/>
                    <a:pt x="58" y="86"/>
                  </a:cubicBezTo>
                  <a:cubicBezTo>
                    <a:pt x="59" y="83"/>
                    <a:pt x="59" y="80"/>
                    <a:pt x="57" y="7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1" y="58"/>
                    <a:pt x="84" y="58"/>
                    <a:pt x="86" y="57"/>
                  </a:cubicBezTo>
                  <a:cubicBezTo>
                    <a:pt x="93" y="53"/>
                    <a:pt x="102" y="49"/>
                    <a:pt x="112" y="47"/>
                  </a:cubicBezTo>
                  <a:cubicBezTo>
                    <a:pt x="114" y="46"/>
                    <a:pt x="116" y="44"/>
                    <a:pt x="116" y="4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4"/>
                    <a:pt x="148" y="46"/>
                    <a:pt x="151" y="47"/>
                  </a:cubicBezTo>
                  <a:cubicBezTo>
                    <a:pt x="160" y="49"/>
                    <a:pt x="169" y="53"/>
                    <a:pt x="176" y="57"/>
                  </a:cubicBezTo>
                  <a:cubicBezTo>
                    <a:pt x="178" y="58"/>
                    <a:pt x="181" y="58"/>
                    <a:pt x="183" y="56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4" y="80"/>
                    <a:pt x="203" y="83"/>
                    <a:pt x="205" y="86"/>
                  </a:cubicBezTo>
                  <a:cubicBezTo>
                    <a:pt x="209" y="92"/>
                    <a:pt x="212" y="102"/>
                    <a:pt x="215" y="112"/>
                  </a:cubicBezTo>
                  <a:cubicBezTo>
                    <a:pt x="216" y="114"/>
                    <a:pt x="218" y="116"/>
                    <a:pt x="221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21" y="145"/>
                    <a:pt x="221" y="145"/>
                    <a:pt x="221" y="145"/>
                  </a:cubicBezTo>
                  <a:cubicBezTo>
                    <a:pt x="218" y="145"/>
                    <a:pt x="216" y="147"/>
                    <a:pt x="215" y="149"/>
                  </a:cubicBezTo>
                  <a:cubicBezTo>
                    <a:pt x="213" y="157"/>
                    <a:pt x="210" y="165"/>
                    <a:pt x="205" y="173"/>
                  </a:cubicBezTo>
                  <a:cubicBezTo>
                    <a:pt x="203" y="176"/>
                    <a:pt x="204" y="180"/>
                    <a:pt x="207" y="181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2" y="182"/>
                    <a:pt x="214" y="181"/>
                    <a:pt x="215" y="179"/>
                  </a:cubicBezTo>
                  <a:cubicBezTo>
                    <a:pt x="220" y="172"/>
                    <a:pt x="223" y="164"/>
                    <a:pt x="225" y="157"/>
                  </a:cubicBezTo>
                  <a:cubicBezTo>
                    <a:pt x="256" y="157"/>
                    <a:pt x="256" y="157"/>
                    <a:pt x="256" y="157"/>
                  </a:cubicBezTo>
                  <a:cubicBezTo>
                    <a:pt x="259" y="157"/>
                    <a:pt x="262" y="154"/>
                    <a:pt x="262" y="15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7"/>
                    <a:pt x="259" y="104"/>
                    <a:pt x="256" y="104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3" y="97"/>
                    <a:pt x="220" y="90"/>
                    <a:pt x="217" y="83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40" y="61"/>
                    <a:pt x="241" y="59"/>
                    <a:pt x="241" y="58"/>
                  </a:cubicBezTo>
                  <a:cubicBezTo>
                    <a:pt x="241" y="56"/>
                    <a:pt x="240" y="54"/>
                    <a:pt x="239" y="53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6" y="20"/>
                    <a:pt x="202" y="20"/>
                    <a:pt x="200" y="23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2" y="41"/>
                    <a:pt x="165" y="38"/>
                    <a:pt x="158" y="3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2"/>
                    <a:pt x="155" y="0"/>
                    <a:pt x="15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4" y="2"/>
                    <a:pt x="104" y="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7" y="38"/>
                    <a:pt x="90" y="41"/>
                    <a:pt x="84" y="44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0" y="20"/>
                    <a:pt x="56" y="20"/>
                    <a:pt x="54" y="2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4"/>
                    <a:pt x="22" y="56"/>
                    <a:pt x="22" y="58"/>
                  </a:cubicBezTo>
                  <a:cubicBezTo>
                    <a:pt x="22" y="59"/>
                    <a:pt x="22" y="61"/>
                    <a:pt x="23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3" y="104"/>
                    <a:pt x="0" y="107"/>
                    <a:pt x="0" y="11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4"/>
                    <a:pt x="3" y="157"/>
                    <a:pt x="6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98CC1A6-DF23-4B3E-97C0-8F9BA751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5176838"/>
              <a:ext cx="260350" cy="415925"/>
            </a:xfrm>
            <a:custGeom>
              <a:avLst/>
              <a:gdLst>
                <a:gd name="T0" fmla="*/ 52 w 80"/>
                <a:gd name="T1" fmla="*/ 126 h 127"/>
                <a:gd name="T2" fmla="*/ 57 w 80"/>
                <a:gd name="T3" fmla="*/ 127 h 127"/>
                <a:gd name="T4" fmla="*/ 61 w 80"/>
                <a:gd name="T5" fmla="*/ 126 h 127"/>
                <a:gd name="T6" fmla="*/ 79 w 80"/>
                <a:gd name="T7" fmla="*/ 79 h 127"/>
                <a:gd name="T8" fmla="*/ 57 w 80"/>
                <a:gd name="T9" fmla="*/ 32 h 127"/>
                <a:gd name="T10" fmla="*/ 23 w 80"/>
                <a:gd name="T11" fmla="*/ 17 h 127"/>
                <a:gd name="T12" fmla="*/ 30 w 80"/>
                <a:gd name="T13" fmla="*/ 12 h 127"/>
                <a:gd name="T14" fmla="*/ 31 w 80"/>
                <a:gd name="T15" fmla="*/ 3 h 127"/>
                <a:gd name="T16" fmla="*/ 23 w 80"/>
                <a:gd name="T17" fmla="*/ 2 h 127"/>
                <a:gd name="T18" fmla="*/ 2 w 80"/>
                <a:gd name="T19" fmla="*/ 18 h 127"/>
                <a:gd name="T20" fmla="*/ 0 w 80"/>
                <a:gd name="T21" fmla="*/ 22 h 127"/>
                <a:gd name="T22" fmla="*/ 1 w 80"/>
                <a:gd name="T23" fmla="*/ 27 h 127"/>
                <a:gd name="T24" fmla="*/ 17 w 80"/>
                <a:gd name="T25" fmla="*/ 46 h 127"/>
                <a:gd name="T26" fmla="*/ 22 w 80"/>
                <a:gd name="T27" fmla="*/ 48 h 127"/>
                <a:gd name="T28" fmla="*/ 26 w 80"/>
                <a:gd name="T29" fmla="*/ 47 h 127"/>
                <a:gd name="T30" fmla="*/ 26 w 80"/>
                <a:gd name="T31" fmla="*/ 38 h 127"/>
                <a:gd name="T32" fmla="*/ 19 w 80"/>
                <a:gd name="T33" fmla="*/ 29 h 127"/>
                <a:gd name="T34" fmla="*/ 49 w 80"/>
                <a:gd name="T35" fmla="*/ 41 h 127"/>
                <a:gd name="T36" fmla="*/ 67 w 80"/>
                <a:gd name="T37" fmla="*/ 79 h 127"/>
                <a:gd name="T38" fmla="*/ 52 w 80"/>
                <a:gd name="T39" fmla="*/ 117 h 127"/>
                <a:gd name="T40" fmla="*/ 52 w 80"/>
                <a:gd name="T41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7">
                  <a:moveTo>
                    <a:pt x="52" y="126"/>
                  </a:moveTo>
                  <a:cubicBezTo>
                    <a:pt x="54" y="127"/>
                    <a:pt x="55" y="127"/>
                    <a:pt x="57" y="127"/>
                  </a:cubicBezTo>
                  <a:cubicBezTo>
                    <a:pt x="58" y="127"/>
                    <a:pt x="60" y="127"/>
                    <a:pt x="61" y="126"/>
                  </a:cubicBezTo>
                  <a:cubicBezTo>
                    <a:pt x="73" y="113"/>
                    <a:pt x="80" y="96"/>
                    <a:pt x="79" y="79"/>
                  </a:cubicBezTo>
                  <a:cubicBezTo>
                    <a:pt x="78" y="61"/>
                    <a:pt x="70" y="44"/>
                    <a:pt x="57" y="32"/>
                  </a:cubicBezTo>
                  <a:cubicBezTo>
                    <a:pt x="47" y="24"/>
                    <a:pt x="35" y="19"/>
                    <a:pt x="23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0"/>
                    <a:pt x="33" y="6"/>
                    <a:pt x="31" y="3"/>
                  </a:cubicBezTo>
                  <a:cubicBezTo>
                    <a:pt x="29" y="1"/>
                    <a:pt x="25" y="0"/>
                    <a:pt x="23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21"/>
                    <a:pt x="0" y="22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20" y="48"/>
                    <a:pt x="22" y="48"/>
                  </a:cubicBezTo>
                  <a:cubicBezTo>
                    <a:pt x="23" y="48"/>
                    <a:pt x="24" y="48"/>
                    <a:pt x="26" y="47"/>
                  </a:cubicBezTo>
                  <a:cubicBezTo>
                    <a:pt x="28" y="45"/>
                    <a:pt x="29" y="41"/>
                    <a:pt x="26" y="3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30" y="30"/>
                    <a:pt x="40" y="34"/>
                    <a:pt x="49" y="41"/>
                  </a:cubicBezTo>
                  <a:cubicBezTo>
                    <a:pt x="60" y="51"/>
                    <a:pt x="66" y="64"/>
                    <a:pt x="67" y="79"/>
                  </a:cubicBezTo>
                  <a:cubicBezTo>
                    <a:pt x="68" y="93"/>
                    <a:pt x="62" y="107"/>
                    <a:pt x="52" y="117"/>
                  </a:cubicBezTo>
                  <a:cubicBezTo>
                    <a:pt x="50" y="120"/>
                    <a:pt x="50" y="123"/>
                    <a:pt x="52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BE6DC2AC-AEC5-4759-A036-7125E3778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11813"/>
              <a:ext cx="288925" cy="39688"/>
            </a:xfrm>
            <a:custGeom>
              <a:avLst/>
              <a:gdLst>
                <a:gd name="T0" fmla="*/ 89 w 89"/>
                <a:gd name="T1" fmla="*/ 6 h 12"/>
                <a:gd name="T2" fmla="*/ 83 w 89"/>
                <a:gd name="T3" fmla="*/ 0 h 12"/>
                <a:gd name="T4" fmla="*/ 6 w 89"/>
                <a:gd name="T5" fmla="*/ 0 h 12"/>
                <a:gd name="T6" fmla="*/ 0 w 89"/>
                <a:gd name="T7" fmla="*/ 6 h 12"/>
                <a:gd name="T8" fmla="*/ 6 w 89"/>
                <a:gd name="T9" fmla="*/ 12 h 12"/>
                <a:gd name="T10" fmla="*/ 83 w 89"/>
                <a:gd name="T11" fmla="*/ 12 h 12"/>
                <a:gd name="T12" fmla="*/ 89 w 8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">
                  <a:moveTo>
                    <a:pt x="89" y="6"/>
                  </a:moveTo>
                  <a:cubicBezTo>
                    <a:pt x="89" y="3"/>
                    <a:pt x="86" y="0"/>
                    <a:pt x="8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6" y="12"/>
                    <a:pt x="89" y="9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430912A-EB83-45DF-B49A-623E84E4C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5251451"/>
              <a:ext cx="687388" cy="461963"/>
            </a:xfrm>
            <a:custGeom>
              <a:avLst/>
              <a:gdLst>
                <a:gd name="T0" fmla="*/ 209 w 211"/>
                <a:gd name="T1" fmla="*/ 112 h 141"/>
                <a:gd name="T2" fmla="*/ 189 w 211"/>
                <a:gd name="T3" fmla="*/ 93 h 141"/>
                <a:gd name="T4" fmla="*/ 181 w 211"/>
                <a:gd name="T5" fmla="*/ 93 h 141"/>
                <a:gd name="T6" fmla="*/ 181 w 211"/>
                <a:gd name="T7" fmla="*/ 102 h 141"/>
                <a:gd name="T8" fmla="*/ 190 w 211"/>
                <a:gd name="T9" fmla="*/ 110 h 141"/>
                <a:gd name="T10" fmla="*/ 68 w 211"/>
                <a:gd name="T11" fmla="*/ 110 h 141"/>
                <a:gd name="T12" fmla="*/ 67 w 211"/>
                <a:gd name="T13" fmla="*/ 110 h 141"/>
                <a:gd name="T14" fmla="*/ 30 w 211"/>
                <a:gd name="T15" fmla="*/ 96 h 141"/>
                <a:gd name="T16" fmla="*/ 13 w 211"/>
                <a:gd name="T17" fmla="*/ 60 h 141"/>
                <a:gd name="T18" fmla="*/ 40 w 211"/>
                <a:gd name="T19" fmla="*/ 13 h 141"/>
                <a:gd name="T20" fmla="*/ 43 w 211"/>
                <a:gd name="T21" fmla="*/ 4 h 141"/>
                <a:gd name="T22" fmla="*/ 34 w 211"/>
                <a:gd name="T23" fmla="*/ 2 h 141"/>
                <a:gd name="T24" fmla="*/ 1 w 211"/>
                <a:gd name="T25" fmla="*/ 60 h 141"/>
                <a:gd name="T26" fmla="*/ 22 w 211"/>
                <a:gd name="T27" fmla="*/ 105 h 141"/>
                <a:gd name="T28" fmla="*/ 65 w 211"/>
                <a:gd name="T29" fmla="*/ 122 h 141"/>
                <a:gd name="T30" fmla="*/ 67 w 211"/>
                <a:gd name="T31" fmla="*/ 122 h 141"/>
                <a:gd name="T32" fmla="*/ 67 w 211"/>
                <a:gd name="T33" fmla="*/ 122 h 141"/>
                <a:gd name="T34" fmla="*/ 190 w 211"/>
                <a:gd name="T35" fmla="*/ 122 h 141"/>
                <a:gd name="T36" fmla="*/ 180 w 211"/>
                <a:gd name="T37" fmla="*/ 130 h 141"/>
                <a:gd name="T38" fmla="*/ 180 w 211"/>
                <a:gd name="T39" fmla="*/ 138 h 141"/>
                <a:gd name="T40" fmla="*/ 184 w 211"/>
                <a:gd name="T41" fmla="*/ 141 h 141"/>
                <a:gd name="T42" fmla="*/ 188 w 211"/>
                <a:gd name="T43" fmla="*/ 139 h 141"/>
                <a:gd name="T44" fmla="*/ 209 w 211"/>
                <a:gd name="T45" fmla="*/ 121 h 141"/>
                <a:gd name="T46" fmla="*/ 211 w 211"/>
                <a:gd name="T47" fmla="*/ 116 h 141"/>
                <a:gd name="T48" fmla="*/ 209 w 211"/>
                <a:gd name="T49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1" h="141">
                  <a:moveTo>
                    <a:pt x="209" y="112"/>
                  </a:moveTo>
                  <a:cubicBezTo>
                    <a:pt x="189" y="93"/>
                    <a:pt x="189" y="93"/>
                    <a:pt x="189" y="93"/>
                  </a:cubicBezTo>
                  <a:cubicBezTo>
                    <a:pt x="187" y="91"/>
                    <a:pt x="183" y="91"/>
                    <a:pt x="181" y="93"/>
                  </a:cubicBezTo>
                  <a:cubicBezTo>
                    <a:pt x="178" y="95"/>
                    <a:pt x="178" y="99"/>
                    <a:pt x="181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3" y="110"/>
                    <a:pt x="40" y="105"/>
                    <a:pt x="30" y="96"/>
                  </a:cubicBezTo>
                  <a:cubicBezTo>
                    <a:pt x="20" y="87"/>
                    <a:pt x="14" y="74"/>
                    <a:pt x="13" y="60"/>
                  </a:cubicBezTo>
                  <a:cubicBezTo>
                    <a:pt x="13" y="40"/>
                    <a:pt x="23" y="22"/>
                    <a:pt x="40" y="13"/>
                  </a:cubicBezTo>
                  <a:cubicBezTo>
                    <a:pt x="43" y="11"/>
                    <a:pt x="44" y="7"/>
                    <a:pt x="43" y="4"/>
                  </a:cubicBezTo>
                  <a:cubicBezTo>
                    <a:pt x="41" y="1"/>
                    <a:pt x="37" y="0"/>
                    <a:pt x="34" y="2"/>
                  </a:cubicBezTo>
                  <a:cubicBezTo>
                    <a:pt x="13" y="14"/>
                    <a:pt x="0" y="36"/>
                    <a:pt x="1" y="60"/>
                  </a:cubicBezTo>
                  <a:cubicBezTo>
                    <a:pt x="2" y="77"/>
                    <a:pt x="9" y="93"/>
                    <a:pt x="22" y="105"/>
                  </a:cubicBezTo>
                  <a:cubicBezTo>
                    <a:pt x="34" y="116"/>
                    <a:pt x="49" y="122"/>
                    <a:pt x="65" y="122"/>
                  </a:cubicBezTo>
                  <a:cubicBezTo>
                    <a:pt x="66" y="122"/>
                    <a:pt x="66" y="122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78" y="132"/>
                    <a:pt x="177" y="136"/>
                    <a:pt x="180" y="138"/>
                  </a:cubicBezTo>
                  <a:cubicBezTo>
                    <a:pt x="181" y="140"/>
                    <a:pt x="182" y="141"/>
                    <a:pt x="184" y="141"/>
                  </a:cubicBezTo>
                  <a:cubicBezTo>
                    <a:pt x="186" y="141"/>
                    <a:pt x="187" y="140"/>
                    <a:pt x="188" y="139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10" y="120"/>
                    <a:pt x="211" y="118"/>
                    <a:pt x="211" y="116"/>
                  </a:cubicBezTo>
                  <a:cubicBezTo>
                    <a:pt x="211" y="115"/>
                    <a:pt x="211" y="113"/>
                    <a:pt x="20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A glass mug&#10;&#10;Description generated with high confidence">
            <a:extLst>
              <a:ext uri="{FF2B5EF4-FFF2-40B4-BE49-F238E27FC236}">
                <a16:creationId xmlns:a16="http://schemas.microsoft.com/office/drawing/2014/main" id="{0AD6435F-D3C0-4389-94CA-B85606CE7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r="16050"/>
          <a:stretch/>
        </p:blipFill>
        <p:spPr>
          <a:xfrm>
            <a:off x="1392308" y="2092310"/>
            <a:ext cx="2345589" cy="25011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A67F172-3B9C-4058-BC7C-35393C52796E}"/>
              </a:ext>
            </a:extLst>
          </p:cNvPr>
          <p:cNvSpPr txBox="1"/>
          <p:nvPr/>
        </p:nvSpPr>
        <p:spPr>
          <a:xfrm>
            <a:off x="8129172" y="2855709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cerveja</a:t>
            </a:r>
            <a:endParaRPr lang="en-US" sz="3200" kern="0" cap="all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281CA6-25EF-46B6-9CA1-0448C0183F0A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716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Regressão linear</a:t>
            </a:r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Da para melhorar adicionando alguns regularizadores e/ou abordagens na regressão, como a Regressão Logistica;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Substiuir LinearRegression por LogisticRegression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3717524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/>
              <p:nvPr/>
            </p:nvSpPr>
            <p:spPr>
              <a:xfrm>
                <a:off x="355741" y="2013184"/>
                <a:ext cx="9510096" cy="2788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Avaliando o modelo: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Mape (Mean Absolute Percentage Error)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lvl="1" algn="just">
                  <a:buClr>
                    <a:srgbClr val="01DDE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𝑀𝑎𝑝𝑒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𝑦𝑡𝑟𝑢𝑒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𝑦𝑝𝑟𝑒𝑑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𝑦𝑡𝑟𝑢𝑒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100</m:t>
                      </m:r>
                    </m:oMath>
                  </m:oMathPara>
                </a14:m>
                <a:endParaRPr lang="pt-BR" dirty="0"/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marL="285750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Normalização: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MinMaxScaler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41" y="2013184"/>
                <a:ext cx="9510096" cy="2788071"/>
              </a:xfrm>
              <a:prstGeom prst="rect">
                <a:avLst/>
              </a:prstGeom>
              <a:blipFill>
                <a:blip r:embed="rId3"/>
                <a:stretch>
                  <a:fillRect l="-385" t="-1092" b="-24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496329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/>
              <p:nvPr/>
            </p:nvSpPr>
            <p:spPr>
              <a:xfrm>
                <a:off x="355741" y="2013184"/>
                <a:ext cx="9510096" cy="1871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Parâmetros que explicam o modelo: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Coeficientes da regressão (</a:t>
                </a:r>
                <a:r>
                  <a:rPr lang="pt-BR" b="1" dirty="0"/>
                  <a:t>coef_</a:t>
                </a:r>
                <a:r>
                  <a:rPr lang="pt-BR" dirty="0"/>
                  <a:t>)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r>
                  <a:rPr lang="pt-BR" dirty="0"/>
                  <a:t>Intercepto (</a:t>
                </a:r>
                <a:r>
                  <a:rPr lang="pt-BR" b="1" dirty="0"/>
                  <a:t>intercept_</a:t>
                </a:r>
                <a:r>
                  <a:rPr lang="pt-BR" dirty="0"/>
                  <a:t>)</a:t>
                </a:r>
              </a:p>
              <a:p>
                <a:pPr marL="742950" lvl="1" indent="-285750" algn="just">
                  <a:buClr>
                    <a:srgbClr val="01DDE3"/>
                  </a:buClr>
                  <a:buFont typeface="Arial" panose="020B0604020202020204" pitchFamily="34" charset="0"/>
                  <a:buChar char="→"/>
                </a:pPr>
                <a:endParaRPr lang="pt-BR" dirty="0"/>
              </a:p>
              <a:p>
                <a:pPr lvl="1" algn="just">
                  <a:buClr>
                    <a:srgbClr val="01DDE3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𝑚𝑜𝑑𝑒𝑙𝑜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BEF9AA-FFC7-4A2E-AED5-12B49EAAF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41" y="2013184"/>
                <a:ext cx="9510096" cy="1871090"/>
              </a:xfrm>
              <a:prstGeom prst="rect">
                <a:avLst/>
              </a:prstGeom>
              <a:blipFill>
                <a:blip r:embed="rId3"/>
                <a:stretch>
                  <a:fillRect l="-385" t="-16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415744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Outras técnicas de regressão: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Redes Neurais, Modelos Lineares, Random Forest...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66C8049-62DC-432E-A9B9-35D9964332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5741" y="1128768"/>
            <a:ext cx="11474881" cy="407894"/>
          </a:xfrm>
        </p:spPr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415186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Desenvolver um modelo utilizando a base de dados HR da parte anterior.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Problema de classificação ou regressão?</a:t>
            </a:r>
          </a:p>
          <a:p>
            <a:pPr marL="1200150" lvl="2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Classificação binária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Link para base no notebook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Coluna target: left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6494DD1-F9C1-4057-A296-67711FCE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EF9AA-FFC7-4A2E-AED5-12B49EAAF445}"/>
              </a:ext>
            </a:extLst>
          </p:cNvPr>
          <p:cNvSpPr txBox="1"/>
          <p:nvPr/>
        </p:nvSpPr>
        <p:spPr>
          <a:xfrm>
            <a:off x="355741" y="2013184"/>
            <a:ext cx="951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Avaliando o modelo: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Precision e Recall</a:t>
            </a: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altLang="pt-BR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altLang="pt-BR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sklearn.metrics </a:t>
            </a:r>
            <a:r>
              <a:rPr lang="pt-BR" altLang="pt-BR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altLang="pt-BR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precision_score</a:t>
            </a: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recall_score</a:t>
            </a:r>
            <a:endParaRPr lang="pt-BR" alt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 algn="just">
              <a:buClr>
                <a:srgbClr val="01DDE3"/>
              </a:buClr>
              <a:buFont typeface="Arial" panose="020B0604020202020204" pitchFamily="34" charset="0"/>
              <a:buChar char="→"/>
            </a:pPr>
            <a:endParaRPr lang="pt-BR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90317-7741-4663-B244-723EFE0CCDF1}"/>
              </a:ext>
            </a:extLst>
          </p:cNvPr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5A1C1F7-022D-4436-8590-D39BAD841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081EC-E547-4FE8-8C9F-70B3CB12C4B3}"/>
                  </a:ext>
                </a:extLst>
              </p:cNvPr>
              <p:cNvSpPr txBox="1"/>
              <p:nvPr/>
            </p:nvSpPr>
            <p:spPr>
              <a:xfrm>
                <a:off x="5020772" y="3429000"/>
                <a:ext cx="2144818" cy="548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B081EC-E547-4FE8-8C9F-70B3CB12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772" y="3429000"/>
                <a:ext cx="2144818" cy="548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83533-7180-43DE-9E00-1B1406C43C4F}"/>
                  </a:ext>
                </a:extLst>
              </p:cNvPr>
              <p:cNvSpPr txBox="1"/>
              <p:nvPr/>
            </p:nvSpPr>
            <p:spPr>
              <a:xfrm>
                <a:off x="5199667" y="4600989"/>
                <a:ext cx="1787028" cy="548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83533-7180-43DE-9E00-1B1406C4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667" y="4600989"/>
                <a:ext cx="1787028" cy="548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5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1DDE3"/>
                </a:solidFill>
              </a:rPr>
              <a:t>QUAIS AS DIFERENÇAS ENTRE A CERVEJA E O VINHO?</a:t>
            </a:r>
            <a:endParaRPr lang="en-US" noProof="0" dirty="0">
              <a:solidFill>
                <a:srgbClr val="01DDE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lass mug&#10;&#10;Description generated with high confidence">
            <a:extLst>
              <a:ext uri="{FF2B5EF4-FFF2-40B4-BE49-F238E27FC236}">
                <a16:creationId xmlns:a16="http://schemas.microsoft.com/office/drawing/2014/main" id="{BAA06FA1-447F-483F-8465-2E9CA1C70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1" r="12302"/>
          <a:stretch/>
        </p:blipFill>
        <p:spPr>
          <a:xfrm>
            <a:off x="355741" y="2023670"/>
            <a:ext cx="2049529" cy="1972842"/>
          </a:xfrm>
          <a:prstGeom prst="rect">
            <a:avLst/>
          </a:prstGeom>
        </p:spPr>
      </p:pic>
      <p:pic>
        <p:nvPicPr>
          <p:cNvPr id="9" name="Picture 8" descr="A glass of red wine&#10;&#10;Description generated with very high confidence">
            <a:extLst>
              <a:ext uri="{FF2B5EF4-FFF2-40B4-BE49-F238E27FC236}">
                <a16:creationId xmlns:a16="http://schemas.microsoft.com/office/drawing/2014/main" id="{CB95C2A1-230D-4492-8304-3534C7576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6667" l="30000" r="92250">
                        <a14:foregroundMark x1="46000" y1="29417" x2="46500" y2="27000"/>
                        <a14:foregroundMark x1="46500" y1="24167" x2="46500" y2="22667"/>
                        <a14:foregroundMark x1="46500" y1="15583" x2="53667" y2="19333"/>
                        <a14:foregroundMark x1="58417" y1="16500" x2="38917" y2="28833"/>
                        <a14:foregroundMark x1="38917" y1="28833" x2="62750" y2="30417"/>
                        <a14:foregroundMark x1="62750" y1="30417" x2="65583" y2="25083"/>
                        <a14:foregroundMark x1="64583" y1="25083" x2="42833" y2="12250"/>
                        <a14:foregroundMark x1="42833" y1="12250" x2="30000" y2="32167"/>
                        <a14:foregroundMark x1="30000" y1="32167" x2="39833" y2="38417"/>
                        <a14:foregroundMark x1="68417" y1="33167" x2="64083" y2="10500"/>
                        <a14:foregroundMark x1="64083" y1="10500" x2="39917" y2="5083"/>
                        <a14:foregroundMark x1="39917" y1="5083" x2="28667" y2="27417"/>
                        <a14:foregroundMark x1="28667" y1="27417" x2="41917" y2="46083"/>
                        <a14:foregroundMark x1="41917" y1="46083" x2="66167" y2="45333"/>
                        <a14:foregroundMark x1="66167" y1="45333" x2="76250" y2="22583"/>
                        <a14:foregroundMark x1="76250" y1="22583" x2="60000" y2="5083"/>
                        <a14:foregroundMark x1="60000" y1="5083" x2="59333" y2="5083"/>
                        <a14:foregroundMark x1="48417" y1="48000" x2="50750" y2="90000"/>
                        <a14:foregroundMark x1="53667" y1="43250" x2="49833" y2="91583"/>
                        <a14:foregroundMark x1="49833" y1="91583" x2="52250" y2="47500"/>
                        <a14:foregroundMark x1="48417" y1="49917" x2="51750" y2="73083"/>
                        <a14:foregroundMark x1="57719" y1="81270" x2="66333" y2="93083"/>
                        <a14:foregroundMark x1="56517" y1="79622" x2="56755" y2="79948"/>
                        <a14:foregroundMark x1="51750" y1="73083" x2="55703" y2="78505"/>
                        <a14:foregroundMark x1="66333" y1="93083" x2="42333" y2="96667"/>
                        <a14:foregroundMark x1="42333" y1="96667" x2="51250" y2="88083"/>
                        <a14:backgroundMark x1="55583" y1="86167" x2="55583" y2="86167"/>
                        <a14:backgroundMark x1="57000" y1="84250" x2="57500" y2="76583"/>
                        <a14:backgroundMark x1="56000" y1="78000" x2="82417" y2="74500"/>
                        <a14:backgroundMark x1="82417" y1="74500" x2="69417" y2="7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16"/>
          <a:stretch/>
        </p:blipFill>
        <p:spPr>
          <a:xfrm>
            <a:off x="1380505" y="2798081"/>
            <a:ext cx="1601946" cy="2083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9E94B-5FEF-470B-87B2-BFA6ACE83732}"/>
              </a:ext>
            </a:extLst>
          </p:cNvPr>
          <p:cNvSpPr txBox="1"/>
          <p:nvPr/>
        </p:nvSpPr>
        <p:spPr>
          <a:xfrm>
            <a:off x="2832505" y="2336416"/>
            <a:ext cx="536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Formato do copo?</a:t>
            </a:r>
          </a:p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Cor do bebida?</a:t>
            </a:r>
          </a:p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Teor alcoólico?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22142-B385-412F-ADFE-C396AB16AE74}"/>
              </a:ext>
            </a:extLst>
          </p:cNvPr>
          <p:cNvSpPr txBox="1"/>
          <p:nvPr/>
        </p:nvSpPr>
        <p:spPr>
          <a:xfrm>
            <a:off x="7742582" y="3437840"/>
            <a:ext cx="3615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 se servido em outro copo?</a:t>
            </a:r>
          </a:p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 se for vinho branco ou rosè?</a:t>
            </a:r>
          </a:p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E se for martini?</a:t>
            </a:r>
          </a:p>
        </p:txBody>
      </p:sp>
      <p:pic>
        <p:nvPicPr>
          <p:cNvPr id="13" name="Picture 12" descr="A glass of wine&#10;&#10;Description generated with high confidence">
            <a:extLst>
              <a:ext uri="{FF2B5EF4-FFF2-40B4-BE49-F238E27FC236}">
                <a16:creationId xmlns:a16="http://schemas.microsoft.com/office/drawing/2014/main" id="{177E6960-2C64-4DC8-9C87-E530B88D33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4" r="28897"/>
          <a:stretch/>
        </p:blipFill>
        <p:spPr>
          <a:xfrm>
            <a:off x="5999686" y="3498419"/>
            <a:ext cx="1023730" cy="2143125"/>
          </a:xfrm>
          <a:prstGeom prst="rect">
            <a:avLst/>
          </a:prstGeom>
        </p:spPr>
      </p:pic>
      <p:pic>
        <p:nvPicPr>
          <p:cNvPr id="15" name="Picture 14" descr="A picture containing container, table, sitting, indoor&#10;&#10;Description generated with very high confidence">
            <a:extLst>
              <a:ext uri="{FF2B5EF4-FFF2-40B4-BE49-F238E27FC236}">
                <a16:creationId xmlns:a16="http://schemas.microsoft.com/office/drawing/2014/main" id="{9D61A54C-5F0E-4B0E-96B5-4FE8760402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167" b="93667" l="23500" r="82917">
                        <a14:foregroundMark x1="25833" y1="12750" x2="20333" y2="52750"/>
                        <a14:foregroundMark x1="20333" y1="52750" x2="31583" y2="92083"/>
                        <a14:foregroundMark x1="31583" y1="92083" x2="26667" y2="51333"/>
                        <a14:foregroundMark x1="26667" y1="51333" x2="38667" y2="15167"/>
                        <a14:foregroundMark x1="38667" y1="15167" x2="75000" y2="30250"/>
                        <a14:foregroundMark x1="75000" y1="30250" x2="78167" y2="69250"/>
                        <a14:foregroundMark x1="78167" y1="69250" x2="46750" y2="92833"/>
                        <a14:foregroundMark x1="46750" y1="92833" x2="82167" y2="73333"/>
                        <a14:foregroundMark x1="82167" y1="73333" x2="82917" y2="35000"/>
                        <a14:foregroundMark x1="82917" y1="35000" x2="75750" y2="51583"/>
                        <a14:foregroundMark x1="25083" y1="15917" x2="51833" y2="44500"/>
                        <a14:foregroundMark x1="51833" y1="44500" x2="78500" y2="14333"/>
                        <a14:foregroundMark x1="78500" y1="14333" x2="23500" y2="15167"/>
                        <a14:foregroundMark x1="67833" y1="19167" x2="28417" y2="43250"/>
                        <a14:foregroundMark x1="28417" y1="43250" x2="31083" y2="84000"/>
                        <a14:foregroundMark x1="31083" y1="84000" x2="70250" y2="91250"/>
                        <a14:foregroundMark x1="70250" y1="91250" x2="80583" y2="51167"/>
                        <a14:foregroundMark x1="80583" y1="51167" x2="58833" y2="19167"/>
                        <a14:foregroundMark x1="58833" y1="19167" x2="35333" y2="19917"/>
                        <a14:foregroundMark x1="66250" y1="19917" x2="24417" y2="23583"/>
                        <a14:foregroundMark x1="24417" y1="23583" x2="59167" y2="45000"/>
                        <a14:foregroundMark x1="59167" y1="45000" x2="64667" y2="19167"/>
                        <a14:foregroundMark x1="64667" y1="21500" x2="60750" y2="17583"/>
                        <a14:foregroundMark x1="71000" y1="36583" x2="63083" y2="28667"/>
                        <a14:foregroundMark x1="55167" y1="27083" x2="61500" y2="25500"/>
                        <a14:foregroundMark x1="61500" y1="29417" x2="57583" y2="31833"/>
                        <a14:foregroundMark x1="69417" y1="90500" x2="29000" y2="93667"/>
                        <a14:foregroundMark x1="59917" y1="22333" x2="23833" y2="39417"/>
                        <a14:foregroundMark x1="23833" y1="39417" x2="72000" y2="44500"/>
                        <a14:foregroundMark x1="72000" y1="44500" x2="38083" y2="23083"/>
                        <a14:foregroundMark x1="38083" y1="23083" x2="54417" y2="3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7" t="8418" r="13169" b="3032"/>
          <a:stretch/>
        </p:blipFill>
        <p:spPr>
          <a:xfrm>
            <a:off x="6516229" y="4807058"/>
            <a:ext cx="879613" cy="1110421"/>
          </a:xfrm>
          <a:prstGeom prst="rect">
            <a:avLst/>
          </a:prstGeom>
        </p:spPr>
      </p:pic>
      <p:pic>
        <p:nvPicPr>
          <p:cNvPr id="17" name="Picture 16" descr="A glass of wine&#10;&#10;Description generated with high confidence">
            <a:extLst>
              <a:ext uri="{FF2B5EF4-FFF2-40B4-BE49-F238E27FC236}">
                <a16:creationId xmlns:a16="http://schemas.microsoft.com/office/drawing/2014/main" id="{3A5B7BAE-27A5-45AE-87C6-EC89147F33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85" b="89864" l="15000" r="83409">
                        <a14:foregroundMark x1="49545" y1="57489" x2="50909" y2="81694"/>
                        <a14:foregroundMark x1="50909" y1="81694" x2="46364" y2="79123"/>
                        <a14:foregroundMark x1="46364" y1="85023" x2="50909" y2="83661"/>
                        <a14:foregroundMark x1="53182" y1="86082" x2="15000" y2="85174"/>
                        <a14:foregroundMark x1="15000" y1="85174" x2="70227" y2="88048"/>
                        <a14:foregroundMark x1="78409" y1="20424" x2="42955" y2="16036"/>
                        <a14:foregroundMark x1="42955" y1="16036" x2="70227" y2="25416"/>
                        <a14:foregroundMark x1="79773" y1="21029" x2="41818" y2="18003"/>
                        <a14:foregroundMark x1="41818" y1="18003" x2="29318" y2="26929"/>
                        <a14:foregroundMark x1="27273" y1="17549" x2="27955" y2="29349"/>
                        <a14:foregroundMark x1="47955" y1="16036" x2="83409" y2="19213"/>
                        <a14:foregroundMark x1="83409" y1="19213" x2="78409" y2="21936"/>
                        <a14:foregroundMark x1="80455" y1="19516" x2="44773" y2="14675"/>
                        <a14:foregroundMark x1="44773" y1="14675" x2="29318" y2="16490"/>
                        <a14:foregroundMark x1="73182" y1="19970" x2="16818" y2="19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0" r="9486"/>
          <a:stretch/>
        </p:blipFill>
        <p:spPr>
          <a:xfrm>
            <a:off x="6930831" y="4139827"/>
            <a:ext cx="1023730" cy="20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CLASSIFICAÇÃO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evron 79">
            <a:extLst>
              <a:ext uri="{FF2B5EF4-FFF2-40B4-BE49-F238E27FC236}">
                <a16:creationId xmlns:a16="http://schemas.microsoft.com/office/drawing/2014/main" id="{E381DF14-3B1E-44A9-BC03-3DD50086E7F0}"/>
              </a:ext>
            </a:extLst>
          </p:cNvPr>
          <p:cNvSpPr/>
          <p:nvPr/>
        </p:nvSpPr>
        <p:spPr>
          <a:xfrm>
            <a:off x="4231995" y="4167582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Chevron 80">
            <a:extLst>
              <a:ext uri="{FF2B5EF4-FFF2-40B4-BE49-F238E27FC236}">
                <a16:creationId xmlns:a16="http://schemas.microsoft.com/office/drawing/2014/main" id="{AC122D79-6711-4C1D-A8B1-9C78A07BE718}"/>
              </a:ext>
            </a:extLst>
          </p:cNvPr>
          <p:cNvSpPr/>
          <p:nvPr/>
        </p:nvSpPr>
        <p:spPr>
          <a:xfrm>
            <a:off x="7391584" y="4171308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C4FB25-0EEB-46B8-9823-BDDEF0F131A5}"/>
              </a:ext>
            </a:extLst>
          </p:cNvPr>
          <p:cNvGrpSpPr/>
          <p:nvPr/>
        </p:nvGrpSpPr>
        <p:grpSpPr>
          <a:xfrm>
            <a:off x="5561407" y="3912519"/>
            <a:ext cx="1069185" cy="996834"/>
            <a:chOff x="7494588" y="5003801"/>
            <a:chExt cx="914401" cy="850900"/>
          </a:xfrm>
          <a:solidFill>
            <a:schemeClr val="accent4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7E9256-6460-4516-9D0F-8B3DE471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6" y="5657851"/>
              <a:ext cx="690563" cy="196850"/>
            </a:xfrm>
            <a:custGeom>
              <a:avLst/>
              <a:gdLst>
                <a:gd name="T0" fmla="*/ 201 w 212"/>
                <a:gd name="T1" fmla="*/ 5 h 60"/>
                <a:gd name="T2" fmla="*/ 180 w 212"/>
                <a:gd name="T3" fmla="*/ 24 h 60"/>
                <a:gd name="T4" fmla="*/ 159 w 212"/>
                <a:gd name="T5" fmla="*/ 4 h 60"/>
                <a:gd name="T6" fmla="*/ 152 w 212"/>
                <a:gd name="T7" fmla="*/ 3 h 60"/>
                <a:gd name="T8" fmla="*/ 127 w 212"/>
                <a:gd name="T9" fmla="*/ 13 h 60"/>
                <a:gd name="T10" fmla="*/ 122 w 212"/>
                <a:gd name="T11" fmla="*/ 19 h 60"/>
                <a:gd name="T12" fmla="*/ 122 w 212"/>
                <a:gd name="T13" fmla="*/ 48 h 60"/>
                <a:gd name="T14" fmla="*/ 92 w 212"/>
                <a:gd name="T15" fmla="*/ 48 h 60"/>
                <a:gd name="T16" fmla="*/ 92 w 212"/>
                <a:gd name="T17" fmla="*/ 19 h 60"/>
                <a:gd name="T18" fmla="*/ 88 w 212"/>
                <a:gd name="T19" fmla="*/ 13 h 60"/>
                <a:gd name="T20" fmla="*/ 62 w 212"/>
                <a:gd name="T21" fmla="*/ 3 h 60"/>
                <a:gd name="T22" fmla="*/ 55 w 212"/>
                <a:gd name="T23" fmla="*/ 4 h 60"/>
                <a:gd name="T24" fmla="*/ 34 w 212"/>
                <a:gd name="T25" fmla="*/ 24 h 60"/>
                <a:gd name="T26" fmla="*/ 11 w 212"/>
                <a:gd name="T27" fmla="*/ 2 h 60"/>
                <a:gd name="T28" fmla="*/ 3 w 212"/>
                <a:gd name="T29" fmla="*/ 3 h 60"/>
                <a:gd name="T30" fmla="*/ 3 w 212"/>
                <a:gd name="T31" fmla="*/ 11 h 60"/>
                <a:gd name="T32" fmla="*/ 30 w 212"/>
                <a:gd name="T33" fmla="*/ 37 h 60"/>
                <a:gd name="T34" fmla="*/ 39 w 212"/>
                <a:gd name="T35" fmla="*/ 37 h 60"/>
                <a:gd name="T36" fmla="*/ 60 w 212"/>
                <a:gd name="T37" fmla="*/ 15 h 60"/>
                <a:gd name="T38" fmla="*/ 80 w 212"/>
                <a:gd name="T39" fmla="*/ 23 h 60"/>
                <a:gd name="T40" fmla="*/ 80 w 212"/>
                <a:gd name="T41" fmla="*/ 54 h 60"/>
                <a:gd name="T42" fmla="*/ 86 w 212"/>
                <a:gd name="T43" fmla="*/ 60 h 60"/>
                <a:gd name="T44" fmla="*/ 128 w 212"/>
                <a:gd name="T45" fmla="*/ 60 h 60"/>
                <a:gd name="T46" fmla="*/ 134 w 212"/>
                <a:gd name="T47" fmla="*/ 54 h 60"/>
                <a:gd name="T48" fmla="*/ 134 w 212"/>
                <a:gd name="T49" fmla="*/ 23 h 60"/>
                <a:gd name="T50" fmla="*/ 154 w 212"/>
                <a:gd name="T51" fmla="*/ 15 h 60"/>
                <a:gd name="T52" fmla="*/ 176 w 212"/>
                <a:gd name="T53" fmla="*/ 37 h 60"/>
                <a:gd name="T54" fmla="*/ 184 w 212"/>
                <a:gd name="T55" fmla="*/ 37 h 60"/>
                <a:gd name="T56" fmla="*/ 209 w 212"/>
                <a:gd name="T57" fmla="*/ 13 h 60"/>
                <a:gd name="T58" fmla="*/ 210 w 212"/>
                <a:gd name="T59" fmla="*/ 5 h 60"/>
                <a:gd name="T60" fmla="*/ 201 w 212"/>
                <a:gd name="T61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60">
                  <a:moveTo>
                    <a:pt x="201" y="5"/>
                  </a:moveTo>
                  <a:cubicBezTo>
                    <a:pt x="180" y="24"/>
                    <a:pt x="180" y="24"/>
                    <a:pt x="180" y="24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7" y="2"/>
                    <a:pt x="154" y="1"/>
                    <a:pt x="152" y="3"/>
                  </a:cubicBezTo>
                  <a:cubicBezTo>
                    <a:pt x="145" y="7"/>
                    <a:pt x="136" y="11"/>
                    <a:pt x="127" y="13"/>
                  </a:cubicBezTo>
                  <a:cubicBezTo>
                    <a:pt x="124" y="14"/>
                    <a:pt x="122" y="16"/>
                    <a:pt x="122" y="1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ubicBezTo>
                    <a:pt x="78" y="11"/>
                    <a:pt x="69" y="7"/>
                    <a:pt x="62" y="3"/>
                  </a:cubicBezTo>
                  <a:cubicBezTo>
                    <a:pt x="60" y="1"/>
                    <a:pt x="57" y="2"/>
                    <a:pt x="55" y="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5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3" y="39"/>
                    <a:pt x="36" y="39"/>
                    <a:pt x="39" y="3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6" y="19"/>
                    <a:pt x="73" y="21"/>
                    <a:pt x="80" y="2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7"/>
                    <a:pt x="83" y="60"/>
                    <a:pt x="86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31" y="60"/>
                    <a:pt x="134" y="57"/>
                    <a:pt x="134" y="5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41" y="21"/>
                    <a:pt x="148" y="19"/>
                    <a:pt x="154" y="15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8" y="39"/>
                    <a:pt x="182" y="39"/>
                    <a:pt x="184" y="37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12" y="11"/>
                    <a:pt x="212" y="7"/>
                    <a:pt x="210" y="5"/>
                  </a:cubicBezTo>
                  <a:cubicBezTo>
                    <a:pt x="207" y="2"/>
                    <a:pt x="204" y="2"/>
                    <a:pt x="20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539AD1A-582B-4EBA-A1F6-70E00578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5003801"/>
              <a:ext cx="852488" cy="598488"/>
            </a:xfrm>
            <a:custGeom>
              <a:avLst/>
              <a:gdLst>
                <a:gd name="T0" fmla="*/ 37 w 262"/>
                <a:gd name="T1" fmla="*/ 157 h 183"/>
                <a:gd name="T2" fmla="*/ 56 w 262"/>
                <a:gd name="T3" fmla="*/ 181 h 183"/>
                <a:gd name="T4" fmla="*/ 47 w 262"/>
                <a:gd name="T5" fmla="*/ 149 h 183"/>
                <a:gd name="T6" fmla="*/ 12 w 262"/>
                <a:gd name="T7" fmla="*/ 145 h 183"/>
                <a:gd name="T8" fmla="*/ 42 w 262"/>
                <a:gd name="T9" fmla="*/ 116 h 183"/>
                <a:gd name="T10" fmla="*/ 58 w 262"/>
                <a:gd name="T11" fmla="*/ 86 h 183"/>
                <a:gd name="T12" fmla="*/ 36 w 262"/>
                <a:gd name="T13" fmla="*/ 58 h 183"/>
                <a:gd name="T14" fmla="*/ 79 w 262"/>
                <a:gd name="T15" fmla="*/ 56 h 183"/>
                <a:gd name="T16" fmla="*/ 112 w 262"/>
                <a:gd name="T17" fmla="*/ 47 h 183"/>
                <a:gd name="T18" fmla="*/ 116 w 262"/>
                <a:gd name="T19" fmla="*/ 12 h 183"/>
                <a:gd name="T20" fmla="*/ 146 w 262"/>
                <a:gd name="T21" fmla="*/ 41 h 183"/>
                <a:gd name="T22" fmla="*/ 176 w 262"/>
                <a:gd name="T23" fmla="*/ 57 h 183"/>
                <a:gd name="T24" fmla="*/ 204 w 262"/>
                <a:gd name="T25" fmla="*/ 35 h 183"/>
                <a:gd name="T26" fmla="*/ 206 w 262"/>
                <a:gd name="T27" fmla="*/ 78 h 183"/>
                <a:gd name="T28" fmla="*/ 215 w 262"/>
                <a:gd name="T29" fmla="*/ 112 h 183"/>
                <a:gd name="T30" fmla="*/ 250 w 262"/>
                <a:gd name="T31" fmla="*/ 116 h 183"/>
                <a:gd name="T32" fmla="*/ 221 w 262"/>
                <a:gd name="T33" fmla="*/ 145 h 183"/>
                <a:gd name="T34" fmla="*/ 205 w 262"/>
                <a:gd name="T35" fmla="*/ 173 h 183"/>
                <a:gd name="T36" fmla="*/ 210 w 262"/>
                <a:gd name="T37" fmla="*/ 182 h 183"/>
                <a:gd name="T38" fmla="*/ 225 w 262"/>
                <a:gd name="T39" fmla="*/ 157 h 183"/>
                <a:gd name="T40" fmla="*/ 262 w 262"/>
                <a:gd name="T41" fmla="*/ 151 h 183"/>
                <a:gd name="T42" fmla="*/ 256 w 262"/>
                <a:gd name="T43" fmla="*/ 104 h 183"/>
                <a:gd name="T44" fmla="*/ 217 w 262"/>
                <a:gd name="T45" fmla="*/ 83 h 183"/>
                <a:gd name="T46" fmla="*/ 241 w 262"/>
                <a:gd name="T47" fmla="*/ 58 h 183"/>
                <a:gd name="T48" fmla="*/ 208 w 262"/>
                <a:gd name="T49" fmla="*/ 23 h 183"/>
                <a:gd name="T50" fmla="*/ 178 w 262"/>
                <a:gd name="T51" fmla="*/ 44 h 183"/>
                <a:gd name="T52" fmla="*/ 158 w 262"/>
                <a:gd name="T53" fmla="*/ 6 h 183"/>
                <a:gd name="T54" fmla="*/ 110 w 262"/>
                <a:gd name="T55" fmla="*/ 0 h 183"/>
                <a:gd name="T56" fmla="*/ 104 w 262"/>
                <a:gd name="T57" fmla="*/ 36 h 183"/>
                <a:gd name="T58" fmla="*/ 63 w 262"/>
                <a:gd name="T59" fmla="*/ 23 h 183"/>
                <a:gd name="T60" fmla="*/ 23 w 262"/>
                <a:gd name="T61" fmla="*/ 53 h 183"/>
                <a:gd name="T62" fmla="*/ 23 w 262"/>
                <a:gd name="T63" fmla="*/ 62 h 183"/>
                <a:gd name="T64" fmla="*/ 37 w 262"/>
                <a:gd name="T65" fmla="*/ 104 h 183"/>
                <a:gd name="T66" fmla="*/ 0 w 262"/>
                <a:gd name="T67" fmla="*/ 110 h 183"/>
                <a:gd name="T68" fmla="*/ 6 w 262"/>
                <a:gd name="T69" fmla="*/ 15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83">
                  <a:moveTo>
                    <a:pt x="6" y="157"/>
                  </a:moveTo>
                  <a:cubicBezTo>
                    <a:pt x="37" y="157"/>
                    <a:pt x="37" y="157"/>
                    <a:pt x="37" y="157"/>
                  </a:cubicBezTo>
                  <a:cubicBezTo>
                    <a:pt x="39" y="164"/>
                    <a:pt x="43" y="172"/>
                    <a:pt x="47" y="179"/>
                  </a:cubicBezTo>
                  <a:cubicBezTo>
                    <a:pt x="49" y="182"/>
                    <a:pt x="53" y="183"/>
                    <a:pt x="56" y="181"/>
                  </a:cubicBezTo>
                  <a:cubicBezTo>
                    <a:pt x="58" y="180"/>
                    <a:pt x="59" y="176"/>
                    <a:pt x="58" y="173"/>
                  </a:cubicBezTo>
                  <a:cubicBezTo>
                    <a:pt x="53" y="165"/>
                    <a:pt x="49" y="157"/>
                    <a:pt x="47" y="149"/>
                  </a:cubicBezTo>
                  <a:cubicBezTo>
                    <a:pt x="47" y="147"/>
                    <a:pt x="44" y="145"/>
                    <a:pt x="4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4" y="116"/>
                    <a:pt x="47" y="114"/>
                    <a:pt x="47" y="112"/>
                  </a:cubicBezTo>
                  <a:cubicBezTo>
                    <a:pt x="50" y="102"/>
                    <a:pt x="54" y="92"/>
                    <a:pt x="58" y="86"/>
                  </a:cubicBezTo>
                  <a:cubicBezTo>
                    <a:pt x="59" y="83"/>
                    <a:pt x="59" y="80"/>
                    <a:pt x="57" y="7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1" y="58"/>
                    <a:pt x="84" y="58"/>
                    <a:pt x="86" y="57"/>
                  </a:cubicBezTo>
                  <a:cubicBezTo>
                    <a:pt x="93" y="53"/>
                    <a:pt x="102" y="49"/>
                    <a:pt x="112" y="47"/>
                  </a:cubicBezTo>
                  <a:cubicBezTo>
                    <a:pt x="114" y="46"/>
                    <a:pt x="116" y="44"/>
                    <a:pt x="116" y="4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4"/>
                    <a:pt x="148" y="46"/>
                    <a:pt x="151" y="47"/>
                  </a:cubicBezTo>
                  <a:cubicBezTo>
                    <a:pt x="160" y="49"/>
                    <a:pt x="169" y="53"/>
                    <a:pt x="176" y="57"/>
                  </a:cubicBezTo>
                  <a:cubicBezTo>
                    <a:pt x="178" y="58"/>
                    <a:pt x="181" y="58"/>
                    <a:pt x="183" y="56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4" y="80"/>
                    <a:pt x="203" y="83"/>
                    <a:pt x="205" y="86"/>
                  </a:cubicBezTo>
                  <a:cubicBezTo>
                    <a:pt x="209" y="92"/>
                    <a:pt x="212" y="102"/>
                    <a:pt x="215" y="112"/>
                  </a:cubicBezTo>
                  <a:cubicBezTo>
                    <a:pt x="216" y="114"/>
                    <a:pt x="218" y="116"/>
                    <a:pt x="221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21" y="145"/>
                    <a:pt x="221" y="145"/>
                    <a:pt x="221" y="145"/>
                  </a:cubicBezTo>
                  <a:cubicBezTo>
                    <a:pt x="218" y="145"/>
                    <a:pt x="216" y="147"/>
                    <a:pt x="215" y="149"/>
                  </a:cubicBezTo>
                  <a:cubicBezTo>
                    <a:pt x="213" y="157"/>
                    <a:pt x="210" y="165"/>
                    <a:pt x="205" y="173"/>
                  </a:cubicBezTo>
                  <a:cubicBezTo>
                    <a:pt x="203" y="176"/>
                    <a:pt x="204" y="180"/>
                    <a:pt x="207" y="181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2" y="182"/>
                    <a:pt x="214" y="181"/>
                    <a:pt x="215" y="179"/>
                  </a:cubicBezTo>
                  <a:cubicBezTo>
                    <a:pt x="220" y="172"/>
                    <a:pt x="223" y="164"/>
                    <a:pt x="225" y="157"/>
                  </a:cubicBezTo>
                  <a:cubicBezTo>
                    <a:pt x="256" y="157"/>
                    <a:pt x="256" y="157"/>
                    <a:pt x="256" y="157"/>
                  </a:cubicBezTo>
                  <a:cubicBezTo>
                    <a:pt x="259" y="157"/>
                    <a:pt x="262" y="154"/>
                    <a:pt x="262" y="15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7"/>
                    <a:pt x="259" y="104"/>
                    <a:pt x="256" y="104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3" y="97"/>
                    <a:pt x="220" y="90"/>
                    <a:pt x="217" y="83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40" y="61"/>
                    <a:pt x="241" y="59"/>
                    <a:pt x="241" y="58"/>
                  </a:cubicBezTo>
                  <a:cubicBezTo>
                    <a:pt x="241" y="56"/>
                    <a:pt x="240" y="54"/>
                    <a:pt x="239" y="53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6" y="20"/>
                    <a:pt x="202" y="20"/>
                    <a:pt x="200" y="23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2" y="41"/>
                    <a:pt x="165" y="38"/>
                    <a:pt x="158" y="3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2"/>
                    <a:pt x="155" y="0"/>
                    <a:pt x="15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4" y="2"/>
                    <a:pt x="104" y="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7" y="38"/>
                    <a:pt x="90" y="41"/>
                    <a:pt x="84" y="44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0" y="20"/>
                    <a:pt x="56" y="20"/>
                    <a:pt x="54" y="2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4"/>
                    <a:pt x="22" y="56"/>
                    <a:pt x="22" y="58"/>
                  </a:cubicBezTo>
                  <a:cubicBezTo>
                    <a:pt x="22" y="59"/>
                    <a:pt x="22" y="61"/>
                    <a:pt x="23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3" y="104"/>
                    <a:pt x="0" y="107"/>
                    <a:pt x="0" y="11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4"/>
                    <a:pt x="3" y="157"/>
                    <a:pt x="6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2D63B74-72E6-4B20-AEC5-78E7C6F77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5176838"/>
              <a:ext cx="260350" cy="415925"/>
            </a:xfrm>
            <a:custGeom>
              <a:avLst/>
              <a:gdLst>
                <a:gd name="T0" fmla="*/ 52 w 80"/>
                <a:gd name="T1" fmla="*/ 126 h 127"/>
                <a:gd name="T2" fmla="*/ 57 w 80"/>
                <a:gd name="T3" fmla="*/ 127 h 127"/>
                <a:gd name="T4" fmla="*/ 61 w 80"/>
                <a:gd name="T5" fmla="*/ 126 h 127"/>
                <a:gd name="T6" fmla="*/ 79 w 80"/>
                <a:gd name="T7" fmla="*/ 79 h 127"/>
                <a:gd name="T8" fmla="*/ 57 w 80"/>
                <a:gd name="T9" fmla="*/ 32 h 127"/>
                <a:gd name="T10" fmla="*/ 23 w 80"/>
                <a:gd name="T11" fmla="*/ 17 h 127"/>
                <a:gd name="T12" fmla="*/ 30 w 80"/>
                <a:gd name="T13" fmla="*/ 12 h 127"/>
                <a:gd name="T14" fmla="*/ 31 w 80"/>
                <a:gd name="T15" fmla="*/ 3 h 127"/>
                <a:gd name="T16" fmla="*/ 23 w 80"/>
                <a:gd name="T17" fmla="*/ 2 h 127"/>
                <a:gd name="T18" fmla="*/ 2 w 80"/>
                <a:gd name="T19" fmla="*/ 18 h 127"/>
                <a:gd name="T20" fmla="*/ 0 w 80"/>
                <a:gd name="T21" fmla="*/ 22 h 127"/>
                <a:gd name="T22" fmla="*/ 1 w 80"/>
                <a:gd name="T23" fmla="*/ 27 h 127"/>
                <a:gd name="T24" fmla="*/ 17 w 80"/>
                <a:gd name="T25" fmla="*/ 46 h 127"/>
                <a:gd name="T26" fmla="*/ 22 w 80"/>
                <a:gd name="T27" fmla="*/ 48 h 127"/>
                <a:gd name="T28" fmla="*/ 26 w 80"/>
                <a:gd name="T29" fmla="*/ 47 h 127"/>
                <a:gd name="T30" fmla="*/ 26 w 80"/>
                <a:gd name="T31" fmla="*/ 38 h 127"/>
                <a:gd name="T32" fmla="*/ 19 w 80"/>
                <a:gd name="T33" fmla="*/ 29 h 127"/>
                <a:gd name="T34" fmla="*/ 49 w 80"/>
                <a:gd name="T35" fmla="*/ 41 h 127"/>
                <a:gd name="T36" fmla="*/ 67 w 80"/>
                <a:gd name="T37" fmla="*/ 79 h 127"/>
                <a:gd name="T38" fmla="*/ 52 w 80"/>
                <a:gd name="T39" fmla="*/ 117 h 127"/>
                <a:gd name="T40" fmla="*/ 52 w 80"/>
                <a:gd name="T41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7">
                  <a:moveTo>
                    <a:pt x="52" y="126"/>
                  </a:moveTo>
                  <a:cubicBezTo>
                    <a:pt x="54" y="127"/>
                    <a:pt x="55" y="127"/>
                    <a:pt x="57" y="127"/>
                  </a:cubicBezTo>
                  <a:cubicBezTo>
                    <a:pt x="58" y="127"/>
                    <a:pt x="60" y="127"/>
                    <a:pt x="61" y="126"/>
                  </a:cubicBezTo>
                  <a:cubicBezTo>
                    <a:pt x="73" y="113"/>
                    <a:pt x="80" y="96"/>
                    <a:pt x="79" y="79"/>
                  </a:cubicBezTo>
                  <a:cubicBezTo>
                    <a:pt x="78" y="61"/>
                    <a:pt x="70" y="44"/>
                    <a:pt x="57" y="32"/>
                  </a:cubicBezTo>
                  <a:cubicBezTo>
                    <a:pt x="47" y="24"/>
                    <a:pt x="35" y="19"/>
                    <a:pt x="23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0"/>
                    <a:pt x="33" y="6"/>
                    <a:pt x="31" y="3"/>
                  </a:cubicBezTo>
                  <a:cubicBezTo>
                    <a:pt x="29" y="1"/>
                    <a:pt x="25" y="0"/>
                    <a:pt x="23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21"/>
                    <a:pt x="0" y="22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20" y="48"/>
                    <a:pt x="22" y="48"/>
                  </a:cubicBezTo>
                  <a:cubicBezTo>
                    <a:pt x="23" y="48"/>
                    <a:pt x="24" y="48"/>
                    <a:pt x="26" y="47"/>
                  </a:cubicBezTo>
                  <a:cubicBezTo>
                    <a:pt x="28" y="45"/>
                    <a:pt x="29" y="41"/>
                    <a:pt x="26" y="3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30" y="30"/>
                    <a:pt x="40" y="34"/>
                    <a:pt x="49" y="41"/>
                  </a:cubicBezTo>
                  <a:cubicBezTo>
                    <a:pt x="60" y="51"/>
                    <a:pt x="66" y="64"/>
                    <a:pt x="67" y="79"/>
                  </a:cubicBezTo>
                  <a:cubicBezTo>
                    <a:pt x="68" y="93"/>
                    <a:pt x="62" y="107"/>
                    <a:pt x="52" y="117"/>
                  </a:cubicBezTo>
                  <a:cubicBezTo>
                    <a:pt x="50" y="120"/>
                    <a:pt x="50" y="123"/>
                    <a:pt x="52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49C41B4-276D-40E2-B7C1-F25B441E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11813"/>
              <a:ext cx="288925" cy="39688"/>
            </a:xfrm>
            <a:custGeom>
              <a:avLst/>
              <a:gdLst>
                <a:gd name="T0" fmla="*/ 89 w 89"/>
                <a:gd name="T1" fmla="*/ 6 h 12"/>
                <a:gd name="T2" fmla="*/ 83 w 89"/>
                <a:gd name="T3" fmla="*/ 0 h 12"/>
                <a:gd name="T4" fmla="*/ 6 w 89"/>
                <a:gd name="T5" fmla="*/ 0 h 12"/>
                <a:gd name="T6" fmla="*/ 0 w 89"/>
                <a:gd name="T7" fmla="*/ 6 h 12"/>
                <a:gd name="T8" fmla="*/ 6 w 89"/>
                <a:gd name="T9" fmla="*/ 12 h 12"/>
                <a:gd name="T10" fmla="*/ 83 w 89"/>
                <a:gd name="T11" fmla="*/ 12 h 12"/>
                <a:gd name="T12" fmla="*/ 89 w 8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">
                  <a:moveTo>
                    <a:pt x="89" y="6"/>
                  </a:moveTo>
                  <a:cubicBezTo>
                    <a:pt x="89" y="3"/>
                    <a:pt x="86" y="0"/>
                    <a:pt x="8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6" y="12"/>
                    <a:pt x="89" y="9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878FB6B-48FF-4236-95AF-63CDD2166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5251451"/>
              <a:ext cx="687388" cy="461963"/>
            </a:xfrm>
            <a:custGeom>
              <a:avLst/>
              <a:gdLst>
                <a:gd name="T0" fmla="*/ 209 w 211"/>
                <a:gd name="T1" fmla="*/ 112 h 141"/>
                <a:gd name="T2" fmla="*/ 189 w 211"/>
                <a:gd name="T3" fmla="*/ 93 h 141"/>
                <a:gd name="T4" fmla="*/ 181 w 211"/>
                <a:gd name="T5" fmla="*/ 93 h 141"/>
                <a:gd name="T6" fmla="*/ 181 w 211"/>
                <a:gd name="T7" fmla="*/ 102 h 141"/>
                <a:gd name="T8" fmla="*/ 190 w 211"/>
                <a:gd name="T9" fmla="*/ 110 h 141"/>
                <a:gd name="T10" fmla="*/ 68 w 211"/>
                <a:gd name="T11" fmla="*/ 110 h 141"/>
                <a:gd name="T12" fmla="*/ 67 w 211"/>
                <a:gd name="T13" fmla="*/ 110 h 141"/>
                <a:gd name="T14" fmla="*/ 30 w 211"/>
                <a:gd name="T15" fmla="*/ 96 h 141"/>
                <a:gd name="T16" fmla="*/ 13 w 211"/>
                <a:gd name="T17" fmla="*/ 60 h 141"/>
                <a:gd name="T18" fmla="*/ 40 w 211"/>
                <a:gd name="T19" fmla="*/ 13 h 141"/>
                <a:gd name="T20" fmla="*/ 43 w 211"/>
                <a:gd name="T21" fmla="*/ 4 h 141"/>
                <a:gd name="T22" fmla="*/ 34 w 211"/>
                <a:gd name="T23" fmla="*/ 2 h 141"/>
                <a:gd name="T24" fmla="*/ 1 w 211"/>
                <a:gd name="T25" fmla="*/ 60 h 141"/>
                <a:gd name="T26" fmla="*/ 22 w 211"/>
                <a:gd name="T27" fmla="*/ 105 h 141"/>
                <a:gd name="T28" fmla="*/ 65 w 211"/>
                <a:gd name="T29" fmla="*/ 122 h 141"/>
                <a:gd name="T30" fmla="*/ 67 w 211"/>
                <a:gd name="T31" fmla="*/ 122 h 141"/>
                <a:gd name="T32" fmla="*/ 67 w 211"/>
                <a:gd name="T33" fmla="*/ 122 h 141"/>
                <a:gd name="T34" fmla="*/ 190 w 211"/>
                <a:gd name="T35" fmla="*/ 122 h 141"/>
                <a:gd name="T36" fmla="*/ 180 w 211"/>
                <a:gd name="T37" fmla="*/ 130 h 141"/>
                <a:gd name="T38" fmla="*/ 180 w 211"/>
                <a:gd name="T39" fmla="*/ 138 h 141"/>
                <a:gd name="T40" fmla="*/ 184 w 211"/>
                <a:gd name="T41" fmla="*/ 141 h 141"/>
                <a:gd name="T42" fmla="*/ 188 w 211"/>
                <a:gd name="T43" fmla="*/ 139 h 141"/>
                <a:gd name="T44" fmla="*/ 209 w 211"/>
                <a:gd name="T45" fmla="*/ 121 h 141"/>
                <a:gd name="T46" fmla="*/ 211 w 211"/>
                <a:gd name="T47" fmla="*/ 116 h 141"/>
                <a:gd name="T48" fmla="*/ 209 w 211"/>
                <a:gd name="T49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1" h="141">
                  <a:moveTo>
                    <a:pt x="209" y="112"/>
                  </a:moveTo>
                  <a:cubicBezTo>
                    <a:pt x="189" y="93"/>
                    <a:pt x="189" y="93"/>
                    <a:pt x="189" y="93"/>
                  </a:cubicBezTo>
                  <a:cubicBezTo>
                    <a:pt x="187" y="91"/>
                    <a:pt x="183" y="91"/>
                    <a:pt x="181" y="93"/>
                  </a:cubicBezTo>
                  <a:cubicBezTo>
                    <a:pt x="178" y="95"/>
                    <a:pt x="178" y="99"/>
                    <a:pt x="181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3" y="110"/>
                    <a:pt x="40" y="105"/>
                    <a:pt x="30" y="96"/>
                  </a:cubicBezTo>
                  <a:cubicBezTo>
                    <a:pt x="20" y="87"/>
                    <a:pt x="14" y="74"/>
                    <a:pt x="13" y="60"/>
                  </a:cubicBezTo>
                  <a:cubicBezTo>
                    <a:pt x="13" y="40"/>
                    <a:pt x="23" y="22"/>
                    <a:pt x="40" y="13"/>
                  </a:cubicBezTo>
                  <a:cubicBezTo>
                    <a:pt x="43" y="11"/>
                    <a:pt x="44" y="7"/>
                    <a:pt x="43" y="4"/>
                  </a:cubicBezTo>
                  <a:cubicBezTo>
                    <a:pt x="41" y="1"/>
                    <a:pt x="37" y="0"/>
                    <a:pt x="34" y="2"/>
                  </a:cubicBezTo>
                  <a:cubicBezTo>
                    <a:pt x="13" y="14"/>
                    <a:pt x="0" y="36"/>
                    <a:pt x="1" y="60"/>
                  </a:cubicBezTo>
                  <a:cubicBezTo>
                    <a:pt x="2" y="77"/>
                    <a:pt x="9" y="93"/>
                    <a:pt x="22" y="105"/>
                  </a:cubicBezTo>
                  <a:cubicBezTo>
                    <a:pt x="34" y="116"/>
                    <a:pt x="49" y="122"/>
                    <a:pt x="65" y="122"/>
                  </a:cubicBezTo>
                  <a:cubicBezTo>
                    <a:pt x="66" y="122"/>
                    <a:pt x="66" y="122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78" y="132"/>
                    <a:pt x="177" y="136"/>
                    <a:pt x="180" y="138"/>
                  </a:cubicBezTo>
                  <a:cubicBezTo>
                    <a:pt x="181" y="140"/>
                    <a:pt x="182" y="141"/>
                    <a:pt x="184" y="141"/>
                  </a:cubicBezTo>
                  <a:cubicBezTo>
                    <a:pt x="186" y="141"/>
                    <a:pt x="187" y="140"/>
                    <a:pt x="188" y="139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10" y="120"/>
                    <a:pt x="211" y="118"/>
                    <a:pt x="211" y="116"/>
                  </a:cubicBezTo>
                  <a:cubicBezTo>
                    <a:pt x="211" y="115"/>
                    <a:pt x="211" y="113"/>
                    <a:pt x="20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3" descr="A glass mug&#10;&#10;Description generated with high confidence">
            <a:extLst>
              <a:ext uri="{FF2B5EF4-FFF2-40B4-BE49-F238E27FC236}">
                <a16:creationId xmlns:a16="http://schemas.microsoft.com/office/drawing/2014/main" id="{211869C3-4231-492E-A102-DAFF78220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r="16050"/>
          <a:stretch/>
        </p:blipFill>
        <p:spPr>
          <a:xfrm>
            <a:off x="1392308" y="3106094"/>
            <a:ext cx="2345589" cy="25011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FF5B32-C2E0-4E55-AB4D-D8D181964F33}"/>
              </a:ext>
            </a:extLst>
          </p:cNvPr>
          <p:cNvSpPr txBox="1"/>
          <p:nvPr/>
        </p:nvSpPr>
        <p:spPr>
          <a:xfrm>
            <a:off x="8129172" y="3869493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cerveja</a:t>
            </a:r>
            <a:endParaRPr lang="en-US" sz="3200" kern="0" cap="all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460B83-B274-4DA7-913D-9C9F29EC6AE2}"/>
              </a:ext>
            </a:extLst>
          </p:cNvPr>
          <p:cNvSpPr txBox="1"/>
          <p:nvPr/>
        </p:nvSpPr>
        <p:spPr>
          <a:xfrm>
            <a:off x="353666" y="1997238"/>
            <a:ext cx="536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Classificar entre vinho ou cerveja.</a:t>
            </a:r>
          </a:p>
        </p:txBody>
      </p:sp>
    </p:spTree>
    <p:extLst>
      <p:ext uri="{BB962C8B-B14F-4D97-AF65-F5344CB8AC3E}">
        <p14:creationId xmlns:p14="http://schemas.microsoft.com/office/powerpoint/2010/main" val="124449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REGRESSÃO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evron 79">
            <a:extLst>
              <a:ext uri="{FF2B5EF4-FFF2-40B4-BE49-F238E27FC236}">
                <a16:creationId xmlns:a16="http://schemas.microsoft.com/office/drawing/2014/main" id="{E381DF14-3B1E-44A9-BC03-3DD50086E7F0}"/>
              </a:ext>
            </a:extLst>
          </p:cNvPr>
          <p:cNvSpPr/>
          <p:nvPr/>
        </p:nvSpPr>
        <p:spPr>
          <a:xfrm>
            <a:off x="4231995" y="4167582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Chevron 80">
            <a:extLst>
              <a:ext uri="{FF2B5EF4-FFF2-40B4-BE49-F238E27FC236}">
                <a16:creationId xmlns:a16="http://schemas.microsoft.com/office/drawing/2014/main" id="{AC122D79-6711-4C1D-A8B1-9C78A07BE718}"/>
              </a:ext>
            </a:extLst>
          </p:cNvPr>
          <p:cNvSpPr/>
          <p:nvPr/>
        </p:nvSpPr>
        <p:spPr>
          <a:xfrm>
            <a:off x="7391584" y="4171308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C4FB25-0EEB-46B8-9823-BDDEF0F131A5}"/>
              </a:ext>
            </a:extLst>
          </p:cNvPr>
          <p:cNvGrpSpPr/>
          <p:nvPr/>
        </p:nvGrpSpPr>
        <p:grpSpPr>
          <a:xfrm>
            <a:off x="5561407" y="3912519"/>
            <a:ext cx="1069185" cy="996834"/>
            <a:chOff x="7494588" y="5003801"/>
            <a:chExt cx="914401" cy="850900"/>
          </a:xfrm>
          <a:solidFill>
            <a:schemeClr val="accent4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7E9256-6460-4516-9D0F-8B3DE471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6" y="5657851"/>
              <a:ext cx="690563" cy="196850"/>
            </a:xfrm>
            <a:custGeom>
              <a:avLst/>
              <a:gdLst>
                <a:gd name="T0" fmla="*/ 201 w 212"/>
                <a:gd name="T1" fmla="*/ 5 h 60"/>
                <a:gd name="T2" fmla="*/ 180 w 212"/>
                <a:gd name="T3" fmla="*/ 24 h 60"/>
                <a:gd name="T4" fmla="*/ 159 w 212"/>
                <a:gd name="T5" fmla="*/ 4 h 60"/>
                <a:gd name="T6" fmla="*/ 152 w 212"/>
                <a:gd name="T7" fmla="*/ 3 h 60"/>
                <a:gd name="T8" fmla="*/ 127 w 212"/>
                <a:gd name="T9" fmla="*/ 13 h 60"/>
                <a:gd name="T10" fmla="*/ 122 w 212"/>
                <a:gd name="T11" fmla="*/ 19 h 60"/>
                <a:gd name="T12" fmla="*/ 122 w 212"/>
                <a:gd name="T13" fmla="*/ 48 h 60"/>
                <a:gd name="T14" fmla="*/ 92 w 212"/>
                <a:gd name="T15" fmla="*/ 48 h 60"/>
                <a:gd name="T16" fmla="*/ 92 w 212"/>
                <a:gd name="T17" fmla="*/ 19 h 60"/>
                <a:gd name="T18" fmla="*/ 88 w 212"/>
                <a:gd name="T19" fmla="*/ 13 h 60"/>
                <a:gd name="T20" fmla="*/ 62 w 212"/>
                <a:gd name="T21" fmla="*/ 3 h 60"/>
                <a:gd name="T22" fmla="*/ 55 w 212"/>
                <a:gd name="T23" fmla="*/ 4 h 60"/>
                <a:gd name="T24" fmla="*/ 34 w 212"/>
                <a:gd name="T25" fmla="*/ 24 h 60"/>
                <a:gd name="T26" fmla="*/ 11 w 212"/>
                <a:gd name="T27" fmla="*/ 2 h 60"/>
                <a:gd name="T28" fmla="*/ 3 w 212"/>
                <a:gd name="T29" fmla="*/ 3 h 60"/>
                <a:gd name="T30" fmla="*/ 3 w 212"/>
                <a:gd name="T31" fmla="*/ 11 h 60"/>
                <a:gd name="T32" fmla="*/ 30 w 212"/>
                <a:gd name="T33" fmla="*/ 37 h 60"/>
                <a:gd name="T34" fmla="*/ 39 w 212"/>
                <a:gd name="T35" fmla="*/ 37 h 60"/>
                <a:gd name="T36" fmla="*/ 60 w 212"/>
                <a:gd name="T37" fmla="*/ 15 h 60"/>
                <a:gd name="T38" fmla="*/ 80 w 212"/>
                <a:gd name="T39" fmla="*/ 23 h 60"/>
                <a:gd name="T40" fmla="*/ 80 w 212"/>
                <a:gd name="T41" fmla="*/ 54 h 60"/>
                <a:gd name="T42" fmla="*/ 86 w 212"/>
                <a:gd name="T43" fmla="*/ 60 h 60"/>
                <a:gd name="T44" fmla="*/ 128 w 212"/>
                <a:gd name="T45" fmla="*/ 60 h 60"/>
                <a:gd name="T46" fmla="*/ 134 w 212"/>
                <a:gd name="T47" fmla="*/ 54 h 60"/>
                <a:gd name="T48" fmla="*/ 134 w 212"/>
                <a:gd name="T49" fmla="*/ 23 h 60"/>
                <a:gd name="T50" fmla="*/ 154 w 212"/>
                <a:gd name="T51" fmla="*/ 15 h 60"/>
                <a:gd name="T52" fmla="*/ 176 w 212"/>
                <a:gd name="T53" fmla="*/ 37 h 60"/>
                <a:gd name="T54" fmla="*/ 184 w 212"/>
                <a:gd name="T55" fmla="*/ 37 h 60"/>
                <a:gd name="T56" fmla="*/ 209 w 212"/>
                <a:gd name="T57" fmla="*/ 13 h 60"/>
                <a:gd name="T58" fmla="*/ 210 w 212"/>
                <a:gd name="T59" fmla="*/ 5 h 60"/>
                <a:gd name="T60" fmla="*/ 201 w 212"/>
                <a:gd name="T61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60">
                  <a:moveTo>
                    <a:pt x="201" y="5"/>
                  </a:moveTo>
                  <a:cubicBezTo>
                    <a:pt x="180" y="24"/>
                    <a:pt x="180" y="24"/>
                    <a:pt x="180" y="24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7" y="2"/>
                    <a:pt x="154" y="1"/>
                    <a:pt x="152" y="3"/>
                  </a:cubicBezTo>
                  <a:cubicBezTo>
                    <a:pt x="145" y="7"/>
                    <a:pt x="136" y="11"/>
                    <a:pt x="127" y="13"/>
                  </a:cubicBezTo>
                  <a:cubicBezTo>
                    <a:pt x="124" y="14"/>
                    <a:pt x="122" y="16"/>
                    <a:pt x="122" y="1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ubicBezTo>
                    <a:pt x="78" y="11"/>
                    <a:pt x="69" y="7"/>
                    <a:pt x="62" y="3"/>
                  </a:cubicBezTo>
                  <a:cubicBezTo>
                    <a:pt x="60" y="1"/>
                    <a:pt x="57" y="2"/>
                    <a:pt x="55" y="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5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3" y="39"/>
                    <a:pt x="36" y="39"/>
                    <a:pt x="39" y="3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6" y="19"/>
                    <a:pt x="73" y="21"/>
                    <a:pt x="80" y="2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7"/>
                    <a:pt x="83" y="60"/>
                    <a:pt x="86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31" y="60"/>
                    <a:pt x="134" y="57"/>
                    <a:pt x="134" y="5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41" y="21"/>
                    <a:pt x="148" y="19"/>
                    <a:pt x="154" y="15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8" y="39"/>
                    <a:pt x="182" y="39"/>
                    <a:pt x="184" y="37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12" y="11"/>
                    <a:pt x="212" y="7"/>
                    <a:pt x="210" y="5"/>
                  </a:cubicBezTo>
                  <a:cubicBezTo>
                    <a:pt x="207" y="2"/>
                    <a:pt x="204" y="2"/>
                    <a:pt x="20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539AD1A-582B-4EBA-A1F6-70E00578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5003801"/>
              <a:ext cx="852488" cy="598488"/>
            </a:xfrm>
            <a:custGeom>
              <a:avLst/>
              <a:gdLst>
                <a:gd name="T0" fmla="*/ 37 w 262"/>
                <a:gd name="T1" fmla="*/ 157 h 183"/>
                <a:gd name="T2" fmla="*/ 56 w 262"/>
                <a:gd name="T3" fmla="*/ 181 h 183"/>
                <a:gd name="T4" fmla="*/ 47 w 262"/>
                <a:gd name="T5" fmla="*/ 149 h 183"/>
                <a:gd name="T6" fmla="*/ 12 w 262"/>
                <a:gd name="T7" fmla="*/ 145 h 183"/>
                <a:gd name="T8" fmla="*/ 42 w 262"/>
                <a:gd name="T9" fmla="*/ 116 h 183"/>
                <a:gd name="T10" fmla="*/ 58 w 262"/>
                <a:gd name="T11" fmla="*/ 86 h 183"/>
                <a:gd name="T12" fmla="*/ 36 w 262"/>
                <a:gd name="T13" fmla="*/ 58 h 183"/>
                <a:gd name="T14" fmla="*/ 79 w 262"/>
                <a:gd name="T15" fmla="*/ 56 h 183"/>
                <a:gd name="T16" fmla="*/ 112 w 262"/>
                <a:gd name="T17" fmla="*/ 47 h 183"/>
                <a:gd name="T18" fmla="*/ 116 w 262"/>
                <a:gd name="T19" fmla="*/ 12 h 183"/>
                <a:gd name="T20" fmla="*/ 146 w 262"/>
                <a:gd name="T21" fmla="*/ 41 h 183"/>
                <a:gd name="T22" fmla="*/ 176 w 262"/>
                <a:gd name="T23" fmla="*/ 57 h 183"/>
                <a:gd name="T24" fmla="*/ 204 w 262"/>
                <a:gd name="T25" fmla="*/ 35 h 183"/>
                <a:gd name="T26" fmla="*/ 206 w 262"/>
                <a:gd name="T27" fmla="*/ 78 h 183"/>
                <a:gd name="T28" fmla="*/ 215 w 262"/>
                <a:gd name="T29" fmla="*/ 112 h 183"/>
                <a:gd name="T30" fmla="*/ 250 w 262"/>
                <a:gd name="T31" fmla="*/ 116 h 183"/>
                <a:gd name="T32" fmla="*/ 221 w 262"/>
                <a:gd name="T33" fmla="*/ 145 h 183"/>
                <a:gd name="T34" fmla="*/ 205 w 262"/>
                <a:gd name="T35" fmla="*/ 173 h 183"/>
                <a:gd name="T36" fmla="*/ 210 w 262"/>
                <a:gd name="T37" fmla="*/ 182 h 183"/>
                <a:gd name="T38" fmla="*/ 225 w 262"/>
                <a:gd name="T39" fmla="*/ 157 h 183"/>
                <a:gd name="T40" fmla="*/ 262 w 262"/>
                <a:gd name="T41" fmla="*/ 151 h 183"/>
                <a:gd name="T42" fmla="*/ 256 w 262"/>
                <a:gd name="T43" fmla="*/ 104 h 183"/>
                <a:gd name="T44" fmla="*/ 217 w 262"/>
                <a:gd name="T45" fmla="*/ 83 h 183"/>
                <a:gd name="T46" fmla="*/ 241 w 262"/>
                <a:gd name="T47" fmla="*/ 58 h 183"/>
                <a:gd name="T48" fmla="*/ 208 w 262"/>
                <a:gd name="T49" fmla="*/ 23 h 183"/>
                <a:gd name="T50" fmla="*/ 178 w 262"/>
                <a:gd name="T51" fmla="*/ 44 h 183"/>
                <a:gd name="T52" fmla="*/ 158 w 262"/>
                <a:gd name="T53" fmla="*/ 6 h 183"/>
                <a:gd name="T54" fmla="*/ 110 w 262"/>
                <a:gd name="T55" fmla="*/ 0 h 183"/>
                <a:gd name="T56" fmla="*/ 104 w 262"/>
                <a:gd name="T57" fmla="*/ 36 h 183"/>
                <a:gd name="T58" fmla="*/ 63 w 262"/>
                <a:gd name="T59" fmla="*/ 23 h 183"/>
                <a:gd name="T60" fmla="*/ 23 w 262"/>
                <a:gd name="T61" fmla="*/ 53 h 183"/>
                <a:gd name="T62" fmla="*/ 23 w 262"/>
                <a:gd name="T63" fmla="*/ 62 h 183"/>
                <a:gd name="T64" fmla="*/ 37 w 262"/>
                <a:gd name="T65" fmla="*/ 104 h 183"/>
                <a:gd name="T66" fmla="*/ 0 w 262"/>
                <a:gd name="T67" fmla="*/ 110 h 183"/>
                <a:gd name="T68" fmla="*/ 6 w 262"/>
                <a:gd name="T69" fmla="*/ 15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83">
                  <a:moveTo>
                    <a:pt x="6" y="157"/>
                  </a:moveTo>
                  <a:cubicBezTo>
                    <a:pt x="37" y="157"/>
                    <a:pt x="37" y="157"/>
                    <a:pt x="37" y="157"/>
                  </a:cubicBezTo>
                  <a:cubicBezTo>
                    <a:pt x="39" y="164"/>
                    <a:pt x="43" y="172"/>
                    <a:pt x="47" y="179"/>
                  </a:cubicBezTo>
                  <a:cubicBezTo>
                    <a:pt x="49" y="182"/>
                    <a:pt x="53" y="183"/>
                    <a:pt x="56" y="181"/>
                  </a:cubicBezTo>
                  <a:cubicBezTo>
                    <a:pt x="58" y="180"/>
                    <a:pt x="59" y="176"/>
                    <a:pt x="58" y="173"/>
                  </a:cubicBezTo>
                  <a:cubicBezTo>
                    <a:pt x="53" y="165"/>
                    <a:pt x="49" y="157"/>
                    <a:pt x="47" y="149"/>
                  </a:cubicBezTo>
                  <a:cubicBezTo>
                    <a:pt x="47" y="147"/>
                    <a:pt x="44" y="145"/>
                    <a:pt x="4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4" y="116"/>
                    <a:pt x="47" y="114"/>
                    <a:pt x="47" y="112"/>
                  </a:cubicBezTo>
                  <a:cubicBezTo>
                    <a:pt x="50" y="102"/>
                    <a:pt x="54" y="92"/>
                    <a:pt x="58" y="86"/>
                  </a:cubicBezTo>
                  <a:cubicBezTo>
                    <a:pt x="59" y="83"/>
                    <a:pt x="59" y="80"/>
                    <a:pt x="57" y="7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1" y="58"/>
                    <a:pt x="84" y="58"/>
                    <a:pt x="86" y="57"/>
                  </a:cubicBezTo>
                  <a:cubicBezTo>
                    <a:pt x="93" y="53"/>
                    <a:pt x="102" y="49"/>
                    <a:pt x="112" y="47"/>
                  </a:cubicBezTo>
                  <a:cubicBezTo>
                    <a:pt x="114" y="46"/>
                    <a:pt x="116" y="44"/>
                    <a:pt x="116" y="4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4"/>
                    <a:pt x="148" y="46"/>
                    <a:pt x="151" y="47"/>
                  </a:cubicBezTo>
                  <a:cubicBezTo>
                    <a:pt x="160" y="49"/>
                    <a:pt x="169" y="53"/>
                    <a:pt x="176" y="57"/>
                  </a:cubicBezTo>
                  <a:cubicBezTo>
                    <a:pt x="178" y="58"/>
                    <a:pt x="181" y="58"/>
                    <a:pt x="183" y="56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4" y="80"/>
                    <a:pt x="203" y="83"/>
                    <a:pt x="205" y="86"/>
                  </a:cubicBezTo>
                  <a:cubicBezTo>
                    <a:pt x="209" y="92"/>
                    <a:pt x="212" y="102"/>
                    <a:pt x="215" y="112"/>
                  </a:cubicBezTo>
                  <a:cubicBezTo>
                    <a:pt x="216" y="114"/>
                    <a:pt x="218" y="116"/>
                    <a:pt x="221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21" y="145"/>
                    <a:pt x="221" y="145"/>
                    <a:pt x="221" y="145"/>
                  </a:cubicBezTo>
                  <a:cubicBezTo>
                    <a:pt x="218" y="145"/>
                    <a:pt x="216" y="147"/>
                    <a:pt x="215" y="149"/>
                  </a:cubicBezTo>
                  <a:cubicBezTo>
                    <a:pt x="213" y="157"/>
                    <a:pt x="210" y="165"/>
                    <a:pt x="205" y="173"/>
                  </a:cubicBezTo>
                  <a:cubicBezTo>
                    <a:pt x="203" y="176"/>
                    <a:pt x="204" y="180"/>
                    <a:pt x="207" y="181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2" y="182"/>
                    <a:pt x="214" y="181"/>
                    <a:pt x="215" y="179"/>
                  </a:cubicBezTo>
                  <a:cubicBezTo>
                    <a:pt x="220" y="172"/>
                    <a:pt x="223" y="164"/>
                    <a:pt x="225" y="157"/>
                  </a:cubicBezTo>
                  <a:cubicBezTo>
                    <a:pt x="256" y="157"/>
                    <a:pt x="256" y="157"/>
                    <a:pt x="256" y="157"/>
                  </a:cubicBezTo>
                  <a:cubicBezTo>
                    <a:pt x="259" y="157"/>
                    <a:pt x="262" y="154"/>
                    <a:pt x="262" y="15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7"/>
                    <a:pt x="259" y="104"/>
                    <a:pt x="256" y="104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3" y="97"/>
                    <a:pt x="220" y="90"/>
                    <a:pt x="217" y="83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40" y="61"/>
                    <a:pt x="241" y="59"/>
                    <a:pt x="241" y="58"/>
                  </a:cubicBezTo>
                  <a:cubicBezTo>
                    <a:pt x="241" y="56"/>
                    <a:pt x="240" y="54"/>
                    <a:pt x="239" y="53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6" y="20"/>
                    <a:pt x="202" y="20"/>
                    <a:pt x="200" y="23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2" y="41"/>
                    <a:pt x="165" y="38"/>
                    <a:pt x="158" y="3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2"/>
                    <a:pt x="155" y="0"/>
                    <a:pt x="15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4" y="2"/>
                    <a:pt x="104" y="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7" y="38"/>
                    <a:pt x="90" y="41"/>
                    <a:pt x="84" y="44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0" y="20"/>
                    <a:pt x="56" y="20"/>
                    <a:pt x="54" y="2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4"/>
                    <a:pt x="22" y="56"/>
                    <a:pt x="22" y="58"/>
                  </a:cubicBezTo>
                  <a:cubicBezTo>
                    <a:pt x="22" y="59"/>
                    <a:pt x="22" y="61"/>
                    <a:pt x="23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3" y="104"/>
                    <a:pt x="0" y="107"/>
                    <a:pt x="0" y="11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4"/>
                    <a:pt x="3" y="157"/>
                    <a:pt x="6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2D63B74-72E6-4B20-AEC5-78E7C6F77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5176838"/>
              <a:ext cx="260350" cy="415925"/>
            </a:xfrm>
            <a:custGeom>
              <a:avLst/>
              <a:gdLst>
                <a:gd name="T0" fmla="*/ 52 w 80"/>
                <a:gd name="T1" fmla="*/ 126 h 127"/>
                <a:gd name="T2" fmla="*/ 57 w 80"/>
                <a:gd name="T3" fmla="*/ 127 h 127"/>
                <a:gd name="T4" fmla="*/ 61 w 80"/>
                <a:gd name="T5" fmla="*/ 126 h 127"/>
                <a:gd name="T6" fmla="*/ 79 w 80"/>
                <a:gd name="T7" fmla="*/ 79 h 127"/>
                <a:gd name="T8" fmla="*/ 57 w 80"/>
                <a:gd name="T9" fmla="*/ 32 h 127"/>
                <a:gd name="T10" fmla="*/ 23 w 80"/>
                <a:gd name="T11" fmla="*/ 17 h 127"/>
                <a:gd name="T12" fmla="*/ 30 w 80"/>
                <a:gd name="T13" fmla="*/ 12 h 127"/>
                <a:gd name="T14" fmla="*/ 31 w 80"/>
                <a:gd name="T15" fmla="*/ 3 h 127"/>
                <a:gd name="T16" fmla="*/ 23 w 80"/>
                <a:gd name="T17" fmla="*/ 2 h 127"/>
                <a:gd name="T18" fmla="*/ 2 w 80"/>
                <a:gd name="T19" fmla="*/ 18 h 127"/>
                <a:gd name="T20" fmla="*/ 0 w 80"/>
                <a:gd name="T21" fmla="*/ 22 h 127"/>
                <a:gd name="T22" fmla="*/ 1 w 80"/>
                <a:gd name="T23" fmla="*/ 27 h 127"/>
                <a:gd name="T24" fmla="*/ 17 w 80"/>
                <a:gd name="T25" fmla="*/ 46 h 127"/>
                <a:gd name="T26" fmla="*/ 22 w 80"/>
                <a:gd name="T27" fmla="*/ 48 h 127"/>
                <a:gd name="T28" fmla="*/ 26 w 80"/>
                <a:gd name="T29" fmla="*/ 47 h 127"/>
                <a:gd name="T30" fmla="*/ 26 w 80"/>
                <a:gd name="T31" fmla="*/ 38 h 127"/>
                <a:gd name="T32" fmla="*/ 19 w 80"/>
                <a:gd name="T33" fmla="*/ 29 h 127"/>
                <a:gd name="T34" fmla="*/ 49 w 80"/>
                <a:gd name="T35" fmla="*/ 41 h 127"/>
                <a:gd name="T36" fmla="*/ 67 w 80"/>
                <a:gd name="T37" fmla="*/ 79 h 127"/>
                <a:gd name="T38" fmla="*/ 52 w 80"/>
                <a:gd name="T39" fmla="*/ 117 h 127"/>
                <a:gd name="T40" fmla="*/ 52 w 80"/>
                <a:gd name="T41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7">
                  <a:moveTo>
                    <a:pt x="52" y="126"/>
                  </a:moveTo>
                  <a:cubicBezTo>
                    <a:pt x="54" y="127"/>
                    <a:pt x="55" y="127"/>
                    <a:pt x="57" y="127"/>
                  </a:cubicBezTo>
                  <a:cubicBezTo>
                    <a:pt x="58" y="127"/>
                    <a:pt x="60" y="127"/>
                    <a:pt x="61" y="126"/>
                  </a:cubicBezTo>
                  <a:cubicBezTo>
                    <a:pt x="73" y="113"/>
                    <a:pt x="80" y="96"/>
                    <a:pt x="79" y="79"/>
                  </a:cubicBezTo>
                  <a:cubicBezTo>
                    <a:pt x="78" y="61"/>
                    <a:pt x="70" y="44"/>
                    <a:pt x="57" y="32"/>
                  </a:cubicBezTo>
                  <a:cubicBezTo>
                    <a:pt x="47" y="24"/>
                    <a:pt x="35" y="19"/>
                    <a:pt x="23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0"/>
                    <a:pt x="33" y="6"/>
                    <a:pt x="31" y="3"/>
                  </a:cubicBezTo>
                  <a:cubicBezTo>
                    <a:pt x="29" y="1"/>
                    <a:pt x="25" y="0"/>
                    <a:pt x="23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21"/>
                    <a:pt x="0" y="22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20" y="48"/>
                    <a:pt x="22" y="48"/>
                  </a:cubicBezTo>
                  <a:cubicBezTo>
                    <a:pt x="23" y="48"/>
                    <a:pt x="24" y="48"/>
                    <a:pt x="26" y="47"/>
                  </a:cubicBezTo>
                  <a:cubicBezTo>
                    <a:pt x="28" y="45"/>
                    <a:pt x="29" y="41"/>
                    <a:pt x="26" y="3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30" y="30"/>
                    <a:pt x="40" y="34"/>
                    <a:pt x="49" y="41"/>
                  </a:cubicBezTo>
                  <a:cubicBezTo>
                    <a:pt x="60" y="51"/>
                    <a:pt x="66" y="64"/>
                    <a:pt x="67" y="79"/>
                  </a:cubicBezTo>
                  <a:cubicBezTo>
                    <a:pt x="68" y="93"/>
                    <a:pt x="62" y="107"/>
                    <a:pt x="52" y="117"/>
                  </a:cubicBezTo>
                  <a:cubicBezTo>
                    <a:pt x="50" y="120"/>
                    <a:pt x="50" y="123"/>
                    <a:pt x="52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49C41B4-276D-40E2-B7C1-F25B441E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11813"/>
              <a:ext cx="288925" cy="39688"/>
            </a:xfrm>
            <a:custGeom>
              <a:avLst/>
              <a:gdLst>
                <a:gd name="T0" fmla="*/ 89 w 89"/>
                <a:gd name="T1" fmla="*/ 6 h 12"/>
                <a:gd name="T2" fmla="*/ 83 w 89"/>
                <a:gd name="T3" fmla="*/ 0 h 12"/>
                <a:gd name="T4" fmla="*/ 6 w 89"/>
                <a:gd name="T5" fmla="*/ 0 h 12"/>
                <a:gd name="T6" fmla="*/ 0 w 89"/>
                <a:gd name="T7" fmla="*/ 6 h 12"/>
                <a:gd name="T8" fmla="*/ 6 w 89"/>
                <a:gd name="T9" fmla="*/ 12 h 12"/>
                <a:gd name="T10" fmla="*/ 83 w 89"/>
                <a:gd name="T11" fmla="*/ 12 h 12"/>
                <a:gd name="T12" fmla="*/ 89 w 8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">
                  <a:moveTo>
                    <a:pt x="89" y="6"/>
                  </a:moveTo>
                  <a:cubicBezTo>
                    <a:pt x="89" y="3"/>
                    <a:pt x="86" y="0"/>
                    <a:pt x="8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6" y="12"/>
                    <a:pt x="89" y="9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878FB6B-48FF-4236-95AF-63CDD2166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5251451"/>
              <a:ext cx="687388" cy="461963"/>
            </a:xfrm>
            <a:custGeom>
              <a:avLst/>
              <a:gdLst>
                <a:gd name="T0" fmla="*/ 209 w 211"/>
                <a:gd name="T1" fmla="*/ 112 h 141"/>
                <a:gd name="T2" fmla="*/ 189 w 211"/>
                <a:gd name="T3" fmla="*/ 93 h 141"/>
                <a:gd name="T4" fmla="*/ 181 w 211"/>
                <a:gd name="T5" fmla="*/ 93 h 141"/>
                <a:gd name="T6" fmla="*/ 181 w 211"/>
                <a:gd name="T7" fmla="*/ 102 h 141"/>
                <a:gd name="T8" fmla="*/ 190 w 211"/>
                <a:gd name="T9" fmla="*/ 110 h 141"/>
                <a:gd name="T10" fmla="*/ 68 w 211"/>
                <a:gd name="T11" fmla="*/ 110 h 141"/>
                <a:gd name="T12" fmla="*/ 67 w 211"/>
                <a:gd name="T13" fmla="*/ 110 h 141"/>
                <a:gd name="T14" fmla="*/ 30 w 211"/>
                <a:gd name="T15" fmla="*/ 96 h 141"/>
                <a:gd name="T16" fmla="*/ 13 w 211"/>
                <a:gd name="T17" fmla="*/ 60 h 141"/>
                <a:gd name="T18" fmla="*/ 40 w 211"/>
                <a:gd name="T19" fmla="*/ 13 h 141"/>
                <a:gd name="T20" fmla="*/ 43 w 211"/>
                <a:gd name="T21" fmla="*/ 4 h 141"/>
                <a:gd name="T22" fmla="*/ 34 w 211"/>
                <a:gd name="T23" fmla="*/ 2 h 141"/>
                <a:gd name="T24" fmla="*/ 1 w 211"/>
                <a:gd name="T25" fmla="*/ 60 h 141"/>
                <a:gd name="T26" fmla="*/ 22 w 211"/>
                <a:gd name="T27" fmla="*/ 105 h 141"/>
                <a:gd name="T28" fmla="*/ 65 w 211"/>
                <a:gd name="T29" fmla="*/ 122 h 141"/>
                <a:gd name="T30" fmla="*/ 67 w 211"/>
                <a:gd name="T31" fmla="*/ 122 h 141"/>
                <a:gd name="T32" fmla="*/ 67 w 211"/>
                <a:gd name="T33" fmla="*/ 122 h 141"/>
                <a:gd name="T34" fmla="*/ 190 w 211"/>
                <a:gd name="T35" fmla="*/ 122 h 141"/>
                <a:gd name="T36" fmla="*/ 180 w 211"/>
                <a:gd name="T37" fmla="*/ 130 h 141"/>
                <a:gd name="T38" fmla="*/ 180 w 211"/>
                <a:gd name="T39" fmla="*/ 138 h 141"/>
                <a:gd name="T40" fmla="*/ 184 w 211"/>
                <a:gd name="T41" fmla="*/ 141 h 141"/>
                <a:gd name="T42" fmla="*/ 188 w 211"/>
                <a:gd name="T43" fmla="*/ 139 h 141"/>
                <a:gd name="T44" fmla="*/ 209 w 211"/>
                <a:gd name="T45" fmla="*/ 121 h 141"/>
                <a:gd name="T46" fmla="*/ 211 w 211"/>
                <a:gd name="T47" fmla="*/ 116 h 141"/>
                <a:gd name="T48" fmla="*/ 209 w 211"/>
                <a:gd name="T49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1" h="141">
                  <a:moveTo>
                    <a:pt x="209" y="112"/>
                  </a:moveTo>
                  <a:cubicBezTo>
                    <a:pt x="189" y="93"/>
                    <a:pt x="189" y="93"/>
                    <a:pt x="189" y="93"/>
                  </a:cubicBezTo>
                  <a:cubicBezTo>
                    <a:pt x="187" y="91"/>
                    <a:pt x="183" y="91"/>
                    <a:pt x="181" y="93"/>
                  </a:cubicBezTo>
                  <a:cubicBezTo>
                    <a:pt x="178" y="95"/>
                    <a:pt x="178" y="99"/>
                    <a:pt x="181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3" y="110"/>
                    <a:pt x="40" y="105"/>
                    <a:pt x="30" y="96"/>
                  </a:cubicBezTo>
                  <a:cubicBezTo>
                    <a:pt x="20" y="87"/>
                    <a:pt x="14" y="74"/>
                    <a:pt x="13" y="60"/>
                  </a:cubicBezTo>
                  <a:cubicBezTo>
                    <a:pt x="13" y="40"/>
                    <a:pt x="23" y="22"/>
                    <a:pt x="40" y="13"/>
                  </a:cubicBezTo>
                  <a:cubicBezTo>
                    <a:pt x="43" y="11"/>
                    <a:pt x="44" y="7"/>
                    <a:pt x="43" y="4"/>
                  </a:cubicBezTo>
                  <a:cubicBezTo>
                    <a:pt x="41" y="1"/>
                    <a:pt x="37" y="0"/>
                    <a:pt x="34" y="2"/>
                  </a:cubicBezTo>
                  <a:cubicBezTo>
                    <a:pt x="13" y="14"/>
                    <a:pt x="0" y="36"/>
                    <a:pt x="1" y="60"/>
                  </a:cubicBezTo>
                  <a:cubicBezTo>
                    <a:pt x="2" y="77"/>
                    <a:pt x="9" y="93"/>
                    <a:pt x="22" y="105"/>
                  </a:cubicBezTo>
                  <a:cubicBezTo>
                    <a:pt x="34" y="116"/>
                    <a:pt x="49" y="122"/>
                    <a:pt x="65" y="122"/>
                  </a:cubicBezTo>
                  <a:cubicBezTo>
                    <a:pt x="66" y="122"/>
                    <a:pt x="66" y="122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78" y="132"/>
                    <a:pt x="177" y="136"/>
                    <a:pt x="180" y="138"/>
                  </a:cubicBezTo>
                  <a:cubicBezTo>
                    <a:pt x="181" y="140"/>
                    <a:pt x="182" y="141"/>
                    <a:pt x="184" y="141"/>
                  </a:cubicBezTo>
                  <a:cubicBezTo>
                    <a:pt x="186" y="141"/>
                    <a:pt x="187" y="140"/>
                    <a:pt x="188" y="139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10" y="120"/>
                    <a:pt x="211" y="118"/>
                    <a:pt x="211" y="116"/>
                  </a:cubicBezTo>
                  <a:cubicBezTo>
                    <a:pt x="211" y="115"/>
                    <a:pt x="211" y="113"/>
                    <a:pt x="20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3" descr="A glass mug&#10;&#10;Description generated with high confidence">
            <a:extLst>
              <a:ext uri="{FF2B5EF4-FFF2-40B4-BE49-F238E27FC236}">
                <a16:creationId xmlns:a16="http://schemas.microsoft.com/office/drawing/2014/main" id="{211869C3-4231-492E-A102-DAFF78220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r="16050"/>
          <a:stretch/>
        </p:blipFill>
        <p:spPr>
          <a:xfrm>
            <a:off x="1392308" y="3106094"/>
            <a:ext cx="2345589" cy="25011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FF5B32-C2E0-4E55-AB4D-D8D181964F33}"/>
              </a:ext>
            </a:extLst>
          </p:cNvPr>
          <p:cNvSpPr txBox="1"/>
          <p:nvPr/>
        </p:nvSpPr>
        <p:spPr>
          <a:xfrm>
            <a:off x="8129172" y="3869493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QUALIDADE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460B83-B274-4DA7-913D-9C9F29EC6AE2}"/>
              </a:ext>
            </a:extLst>
          </p:cNvPr>
          <p:cNvSpPr txBox="1"/>
          <p:nvPr/>
        </p:nvSpPr>
        <p:spPr>
          <a:xfrm>
            <a:off x="353665" y="1997238"/>
            <a:ext cx="61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Inferir o nível de qualidade da cerveja (número real).</a:t>
            </a:r>
          </a:p>
        </p:txBody>
      </p:sp>
    </p:spTree>
    <p:extLst>
      <p:ext uri="{BB962C8B-B14F-4D97-AF65-F5344CB8AC3E}">
        <p14:creationId xmlns:p14="http://schemas.microsoft.com/office/powerpoint/2010/main" val="214908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AGRUPAMENTO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evron 79">
            <a:extLst>
              <a:ext uri="{FF2B5EF4-FFF2-40B4-BE49-F238E27FC236}">
                <a16:creationId xmlns:a16="http://schemas.microsoft.com/office/drawing/2014/main" id="{E381DF14-3B1E-44A9-BC03-3DD50086E7F0}"/>
              </a:ext>
            </a:extLst>
          </p:cNvPr>
          <p:cNvSpPr/>
          <p:nvPr/>
        </p:nvSpPr>
        <p:spPr>
          <a:xfrm>
            <a:off x="4231995" y="4167582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Chevron 80">
            <a:extLst>
              <a:ext uri="{FF2B5EF4-FFF2-40B4-BE49-F238E27FC236}">
                <a16:creationId xmlns:a16="http://schemas.microsoft.com/office/drawing/2014/main" id="{AC122D79-6711-4C1D-A8B1-9C78A07BE718}"/>
              </a:ext>
            </a:extLst>
          </p:cNvPr>
          <p:cNvSpPr/>
          <p:nvPr/>
        </p:nvSpPr>
        <p:spPr>
          <a:xfrm>
            <a:off x="7391584" y="4171308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C4FB25-0EEB-46B8-9823-BDDEF0F131A5}"/>
              </a:ext>
            </a:extLst>
          </p:cNvPr>
          <p:cNvGrpSpPr/>
          <p:nvPr/>
        </p:nvGrpSpPr>
        <p:grpSpPr>
          <a:xfrm>
            <a:off x="5561407" y="3912519"/>
            <a:ext cx="1069185" cy="996834"/>
            <a:chOff x="7494588" y="5003801"/>
            <a:chExt cx="914401" cy="850900"/>
          </a:xfrm>
          <a:solidFill>
            <a:schemeClr val="accent4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7E9256-6460-4516-9D0F-8B3DE471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076" y="5657851"/>
              <a:ext cx="690563" cy="196850"/>
            </a:xfrm>
            <a:custGeom>
              <a:avLst/>
              <a:gdLst>
                <a:gd name="T0" fmla="*/ 201 w 212"/>
                <a:gd name="T1" fmla="*/ 5 h 60"/>
                <a:gd name="T2" fmla="*/ 180 w 212"/>
                <a:gd name="T3" fmla="*/ 24 h 60"/>
                <a:gd name="T4" fmla="*/ 159 w 212"/>
                <a:gd name="T5" fmla="*/ 4 h 60"/>
                <a:gd name="T6" fmla="*/ 152 w 212"/>
                <a:gd name="T7" fmla="*/ 3 h 60"/>
                <a:gd name="T8" fmla="*/ 127 w 212"/>
                <a:gd name="T9" fmla="*/ 13 h 60"/>
                <a:gd name="T10" fmla="*/ 122 w 212"/>
                <a:gd name="T11" fmla="*/ 19 h 60"/>
                <a:gd name="T12" fmla="*/ 122 w 212"/>
                <a:gd name="T13" fmla="*/ 48 h 60"/>
                <a:gd name="T14" fmla="*/ 92 w 212"/>
                <a:gd name="T15" fmla="*/ 48 h 60"/>
                <a:gd name="T16" fmla="*/ 92 w 212"/>
                <a:gd name="T17" fmla="*/ 19 h 60"/>
                <a:gd name="T18" fmla="*/ 88 w 212"/>
                <a:gd name="T19" fmla="*/ 13 h 60"/>
                <a:gd name="T20" fmla="*/ 62 w 212"/>
                <a:gd name="T21" fmla="*/ 3 h 60"/>
                <a:gd name="T22" fmla="*/ 55 w 212"/>
                <a:gd name="T23" fmla="*/ 4 h 60"/>
                <a:gd name="T24" fmla="*/ 34 w 212"/>
                <a:gd name="T25" fmla="*/ 24 h 60"/>
                <a:gd name="T26" fmla="*/ 11 w 212"/>
                <a:gd name="T27" fmla="*/ 2 h 60"/>
                <a:gd name="T28" fmla="*/ 3 w 212"/>
                <a:gd name="T29" fmla="*/ 3 h 60"/>
                <a:gd name="T30" fmla="*/ 3 w 212"/>
                <a:gd name="T31" fmla="*/ 11 h 60"/>
                <a:gd name="T32" fmla="*/ 30 w 212"/>
                <a:gd name="T33" fmla="*/ 37 h 60"/>
                <a:gd name="T34" fmla="*/ 39 w 212"/>
                <a:gd name="T35" fmla="*/ 37 h 60"/>
                <a:gd name="T36" fmla="*/ 60 w 212"/>
                <a:gd name="T37" fmla="*/ 15 h 60"/>
                <a:gd name="T38" fmla="*/ 80 w 212"/>
                <a:gd name="T39" fmla="*/ 23 h 60"/>
                <a:gd name="T40" fmla="*/ 80 w 212"/>
                <a:gd name="T41" fmla="*/ 54 h 60"/>
                <a:gd name="T42" fmla="*/ 86 w 212"/>
                <a:gd name="T43" fmla="*/ 60 h 60"/>
                <a:gd name="T44" fmla="*/ 128 w 212"/>
                <a:gd name="T45" fmla="*/ 60 h 60"/>
                <a:gd name="T46" fmla="*/ 134 w 212"/>
                <a:gd name="T47" fmla="*/ 54 h 60"/>
                <a:gd name="T48" fmla="*/ 134 w 212"/>
                <a:gd name="T49" fmla="*/ 23 h 60"/>
                <a:gd name="T50" fmla="*/ 154 w 212"/>
                <a:gd name="T51" fmla="*/ 15 h 60"/>
                <a:gd name="T52" fmla="*/ 176 w 212"/>
                <a:gd name="T53" fmla="*/ 37 h 60"/>
                <a:gd name="T54" fmla="*/ 184 w 212"/>
                <a:gd name="T55" fmla="*/ 37 h 60"/>
                <a:gd name="T56" fmla="*/ 209 w 212"/>
                <a:gd name="T57" fmla="*/ 13 h 60"/>
                <a:gd name="T58" fmla="*/ 210 w 212"/>
                <a:gd name="T59" fmla="*/ 5 h 60"/>
                <a:gd name="T60" fmla="*/ 201 w 212"/>
                <a:gd name="T61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2" h="60">
                  <a:moveTo>
                    <a:pt x="201" y="5"/>
                  </a:moveTo>
                  <a:cubicBezTo>
                    <a:pt x="180" y="24"/>
                    <a:pt x="180" y="24"/>
                    <a:pt x="180" y="24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7" y="2"/>
                    <a:pt x="154" y="1"/>
                    <a:pt x="152" y="3"/>
                  </a:cubicBezTo>
                  <a:cubicBezTo>
                    <a:pt x="145" y="7"/>
                    <a:pt x="136" y="11"/>
                    <a:pt x="127" y="13"/>
                  </a:cubicBezTo>
                  <a:cubicBezTo>
                    <a:pt x="124" y="14"/>
                    <a:pt x="122" y="16"/>
                    <a:pt x="122" y="1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ubicBezTo>
                    <a:pt x="78" y="11"/>
                    <a:pt x="69" y="7"/>
                    <a:pt x="62" y="3"/>
                  </a:cubicBezTo>
                  <a:cubicBezTo>
                    <a:pt x="60" y="1"/>
                    <a:pt x="57" y="2"/>
                    <a:pt x="55" y="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5" y="0"/>
                    <a:pt x="3" y="3"/>
                  </a:cubicBezTo>
                  <a:cubicBezTo>
                    <a:pt x="0" y="5"/>
                    <a:pt x="0" y="9"/>
                    <a:pt x="3" y="11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3" y="39"/>
                    <a:pt x="36" y="39"/>
                    <a:pt x="39" y="37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6" y="19"/>
                    <a:pt x="73" y="21"/>
                    <a:pt x="80" y="23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0" y="57"/>
                    <a:pt x="83" y="60"/>
                    <a:pt x="86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31" y="60"/>
                    <a:pt x="134" y="57"/>
                    <a:pt x="134" y="5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41" y="21"/>
                    <a:pt x="148" y="19"/>
                    <a:pt x="154" y="15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178" y="39"/>
                    <a:pt x="182" y="39"/>
                    <a:pt x="184" y="37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12" y="11"/>
                    <a:pt x="212" y="7"/>
                    <a:pt x="210" y="5"/>
                  </a:cubicBezTo>
                  <a:cubicBezTo>
                    <a:pt x="207" y="2"/>
                    <a:pt x="204" y="2"/>
                    <a:pt x="20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539AD1A-582B-4EBA-A1F6-70E00578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5003801"/>
              <a:ext cx="852488" cy="598488"/>
            </a:xfrm>
            <a:custGeom>
              <a:avLst/>
              <a:gdLst>
                <a:gd name="T0" fmla="*/ 37 w 262"/>
                <a:gd name="T1" fmla="*/ 157 h 183"/>
                <a:gd name="T2" fmla="*/ 56 w 262"/>
                <a:gd name="T3" fmla="*/ 181 h 183"/>
                <a:gd name="T4" fmla="*/ 47 w 262"/>
                <a:gd name="T5" fmla="*/ 149 h 183"/>
                <a:gd name="T6" fmla="*/ 12 w 262"/>
                <a:gd name="T7" fmla="*/ 145 h 183"/>
                <a:gd name="T8" fmla="*/ 42 w 262"/>
                <a:gd name="T9" fmla="*/ 116 h 183"/>
                <a:gd name="T10" fmla="*/ 58 w 262"/>
                <a:gd name="T11" fmla="*/ 86 h 183"/>
                <a:gd name="T12" fmla="*/ 36 w 262"/>
                <a:gd name="T13" fmla="*/ 58 h 183"/>
                <a:gd name="T14" fmla="*/ 79 w 262"/>
                <a:gd name="T15" fmla="*/ 56 h 183"/>
                <a:gd name="T16" fmla="*/ 112 w 262"/>
                <a:gd name="T17" fmla="*/ 47 h 183"/>
                <a:gd name="T18" fmla="*/ 116 w 262"/>
                <a:gd name="T19" fmla="*/ 12 h 183"/>
                <a:gd name="T20" fmla="*/ 146 w 262"/>
                <a:gd name="T21" fmla="*/ 41 h 183"/>
                <a:gd name="T22" fmla="*/ 176 w 262"/>
                <a:gd name="T23" fmla="*/ 57 h 183"/>
                <a:gd name="T24" fmla="*/ 204 w 262"/>
                <a:gd name="T25" fmla="*/ 35 h 183"/>
                <a:gd name="T26" fmla="*/ 206 w 262"/>
                <a:gd name="T27" fmla="*/ 78 h 183"/>
                <a:gd name="T28" fmla="*/ 215 w 262"/>
                <a:gd name="T29" fmla="*/ 112 h 183"/>
                <a:gd name="T30" fmla="*/ 250 w 262"/>
                <a:gd name="T31" fmla="*/ 116 h 183"/>
                <a:gd name="T32" fmla="*/ 221 w 262"/>
                <a:gd name="T33" fmla="*/ 145 h 183"/>
                <a:gd name="T34" fmla="*/ 205 w 262"/>
                <a:gd name="T35" fmla="*/ 173 h 183"/>
                <a:gd name="T36" fmla="*/ 210 w 262"/>
                <a:gd name="T37" fmla="*/ 182 h 183"/>
                <a:gd name="T38" fmla="*/ 225 w 262"/>
                <a:gd name="T39" fmla="*/ 157 h 183"/>
                <a:gd name="T40" fmla="*/ 262 w 262"/>
                <a:gd name="T41" fmla="*/ 151 h 183"/>
                <a:gd name="T42" fmla="*/ 256 w 262"/>
                <a:gd name="T43" fmla="*/ 104 h 183"/>
                <a:gd name="T44" fmla="*/ 217 w 262"/>
                <a:gd name="T45" fmla="*/ 83 h 183"/>
                <a:gd name="T46" fmla="*/ 241 w 262"/>
                <a:gd name="T47" fmla="*/ 58 h 183"/>
                <a:gd name="T48" fmla="*/ 208 w 262"/>
                <a:gd name="T49" fmla="*/ 23 h 183"/>
                <a:gd name="T50" fmla="*/ 178 w 262"/>
                <a:gd name="T51" fmla="*/ 44 h 183"/>
                <a:gd name="T52" fmla="*/ 158 w 262"/>
                <a:gd name="T53" fmla="*/ 6 h 183"/>
                <a:gd name="T54" fmla="*/ 110 w 262"/>
                <a:gd name="T55" fmla="*/ 0 h 183"/>
                <a:gd name="T56" fmla="*/ 104 w 262"/>
                <a:gd name="T57" fmla="*/ 36 h 183"/>
                <a:gd name="T58" fmla="*/ 63 w 262"/>
                <a:gd name="T59" fmla="*/ 23 h 183"/>
                <a:gd name="T60" fmla="*/ 23 w 262"/>
                <a:gd name="T61" fmla="*/ 53 h 183"/>
                <a:gd name="T62" fmla="*/ 23 w 262"/>
                <a:gd name="T63" fmla="*/ 62 h 183"/>
                <a:gd name="T64" fmla="*/ 37 w 262"/>
                <a:gd name="T65" fmla="*/ 104 h 183"/>
                <a:gd name="T66" fmla="*/ 0 w 262"/>
                <a:gd name="T67" fmla="*/ 110 h 183"/>
                <a:gd name="T68" fmla="*/ 6 w 262"/>
                <a:gd name="T69" fmla="*/ 15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2" h="183">
                  <a:moveTo>
                    <a:pt x="6" y="157"/>
                  </a:moveTo>
                  <a:cubicBezTo>
                    <a:pt x="37" y="157"/>
                    <a:pt x="37" y="157"/>
                    <a:pt x="37" y="157"/>
                  </a:cubicBezTo>
                  <a:cubicBezTo>
                    <a:pt x="39" y="164"/>
                    <a:pt x="43" y="172"/>
                    <a:pt x="47" y="179"/>
                  </a:cubicBezTo>
                  <a:cubicBezTo>
                    <a:pt x="49" y="182"/>
                    <a:pt x="53" y="183"/>
                    <a:pt x="56" y="181"/>
                  </a:cubicBezTo>
                  <a:cubicBezTo>
                    <a:pt x="58" y="180"/>
                    <a:pt x="59" y="176"/>
                    <a:pt x="58" y="173"/>
                  </a:cubicBezTo>
                  <a:cubicBezTo>
                    <a:pt x="53" y="165"/>
                    <a:pt x="49" y="157"/>
                    <a:pt x="47" y="149"/>
                  </a:cubicBezTo>
                  <a:cubicBezTo>
                    <a:pt x="47" y="147"/>
                    <a:pt x="44" y="145"/>
                    <a:pt x="4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4" y="116"/>
                    <a:pt x="47" y="114"/>
                    <a:pt x="47" y="112"/>
                  </a:cubicBezTo>
                  <a:cubicBezTo>
                    <a:pt x="50" y="102"/>
                    <a:pt x="54" y="92"/>
                    <a:pt x="58" y="86"/>
                  </a:cubicBezTo>
                  <a:cubicBezTo>
                    <a:pt x="59" y="83"/>
                    <a:pt x="59" y="80"/>
                    <a:pt x="57" y="7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81" y="58"/>
                    <a:pt x="84" y="58"/>
                    <a:pt x="86" y="57"/>
                  </a:cubicBezTo>
                  <a:cubicBezTo>
                    <a:pt x="93" y="53"/>
                    <a:pt x="102" y="49"/>
                    <a:pt x="112" y="47"/>
                  </a:cubicBezTo>
                  <a:cubicBezTo>
                    <a:pt x="114" y="46"/>
                    <a:pt x="116" y="44"/>
                    <a:pt x="116" y="4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41"/>
                    <a:pt x="146" y="41"/>
                    <a:pt x="146" y="41"/>
                  </a:cubicBezTo>
                  <a:cubicBezTo>
                    <a:pt x="146" y="44"/>
                    <a:pt x="148" y="46"/>
                    <a:pt x="151" y="47"/>
                  </a:cubicBezTo>
                  <a:cubicBezTo>
                    <a:pt x="160" y="49"/>
                    <a:pt x="169" y="53"/>
                    <a:pt x="176" y="57"/>
                  </a:cubicBezTo>
                  <a:cubicBezTo>
                    <a:pt x="178" y="58"/>
                    <a:pt x="181" y="58"/>
                    <a:pt x="183" y="56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26" y="58"/>
                    <a:pt x="226" y="58"/>
                    <a:pt x="226" y="58"/>
                  </a:cubicBezTo>
                  <a:cubicBezTo>
                    <a:pt x="206" y="78"/>
                    <a:pt x="206" y="78"/>
                    <a:pt x="206" y="78"/>
                  </a:cubicBezTo>
                  <a:cubicBezTo>
                    <a:pt x="204" y="80"/>
                    <a:pt x="203" y="83"/>
                    <a:pt x="205" y="86"/>
                  </a:cubicBezTo>
                  <a:cubicBezTo>
                    <a:pt x="209" y="92"/>
                    <a:pt x="212" y="102"/>
                    <a:pt x="215" y="112"/>
                  </a:cubicBezTo>
                  <a:cubicBezTo>
                    <a:pt x="216" y="114"/>
                    <a:pt x="218" y="116"/>
                    <a:pt x="221" y="116"/>
                  </a:cubicBezTo>
                  <a:cubicBezTo>
                    <a:pt x="250" y="116"/>
                    <a:pt x="250" y="116"/>
                    <a:pt x="250" y="116"/>
                  </a:cubicBezTo>
                  <a:cubicBezTo>
                    <a:pt x="250" y="145"/>
                    <a:pt x="250" y="145"/>
                    <a:pt x="250" y="145"/>
                  </a:cubicBezTo>
                  <a:cubicBezTo>
                    <a:pt x="221" y="145"/>
                    <a:pt x="221" y="145"/>
                    <a:pt x="221" y="145"/>
                  </a:cubicBezTo>
                  <a:cubicBezTo>
                    <a:pt x="218" y="145"/>
                    <a:pt x="216" y="147"/>
                    <a:pt x="215" y="149"/>
                  </a:cubicBezTo>
                  <a:cubicBezTo>
                    <a:pt x="213" y="157"/>
                    <a:pt x="210" y="165"/>
                    <a:pt x="205" y="173"/>
                  </a:cubicBezTo>
                  <a:cubicBezTo>
                    <a:pt x="203" y="176"/>
                    <a:pt x="204" y="180"/>
                    <a:pt x="207" y="181"/>
                  </a:cubicBezTo>
                  <a:cubicBezTo>
                    <a:pt x="208" y="182"/>
                    <a:pt x="209" y="182"/>
                    <a:pt x="210" y="182"/>
                  </a:cubicBezTo>
                  <a:cubicBezTo>
                    <a:pt x="212" y="182"/>
                    <a:pt x="214" y="181"/>
                    <a:pt x="215" y="179"/>
                  </a:cubicBezTo>
                  <a:cubicBezTo>
                    <a:pt x="220" y="172"/>
                    <a:pt x="223" y="164"/>
                    <a:pt x="225" y="157"/>
                  </a:cubicBezTo>
                  <a:cubicBezTo>
                    <a:pt x="256" y="157"/>
                    <a:pt x="256" y="157"/>
                    <a:pt x="256" y="157"/>
                  </a:cubicBezTo>
                  <a:cubicBezTo>
                    <a:pt x="259" y="157"/>
                    <a:pt x="262" y="154"/>
                    <a:pt x="262" y="15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7"/>
                    <a:pt x="259" y="104"/>
                    <a:pt x="256" y="104"/>
                  </a:cubicBezTo>
                  <a:cubicBezTo>
                    <a:pt x="225" y="104"/>
                    <a:pt x="225" y="104"/>
                    <a:pt x="225" y="104"/>
                  </a:cubicBezTo>
                  <a:cubicBezTo>
                    <a:pt x="223" y="97"/>
                    <a:pt x="220" y="90"/>
                    <a:pt x="217" y="83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40" y="61"/>
                    <a:pt x="241" y="59"/>
                    <a:pt x="241" y="58"/>
                  </a:cubicBezTo>
                  <a:cubicBezTo>
                    <a:pt x="241" y="56"/>
                    <a:pt x="240" y="54"/>
                    <a:pt x="239" y="53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206" y="20"/>
                    <a:pt x="202" y="20"/>
                    <a:pt x="200" y="23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2" y="41"/>
                    <a:pt x="165" y="38"/>
                    <a:pt x="158" y="3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8" y="2"/>
                    <a:pt x="155" y="0"/>
                    <a:pt x="152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7" y="0"/>
                    <a:pt x="104" y="2"/>
                    <a:pt x="104" y="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7" y="38"/>
                    <a:pt x="90" y="41"/>
                    <a:pt x="84" y="44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0" y="20"/>
                    <a:pt x="56" y="20"/>
                    <a:pt x="54" y="2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4"/>
                    <a:pt x="22" y="56"/>
                    <a:pt x="22" y="58"/>
                  </a:cubicBezTo>
                  <a:cubicBezTo>
                    <a:pt x="22" y="59"/>
                    <a:pt x="22" y="61"/>
                    <a:pt x="23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3" y="104"/>
                    <a:pt x="0" y="107"/>
                    <a:pt x="0" y="11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4"/>
                    <a:pt x="3" y="157"/>
                    <a:pt x="6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92D63B74-72E6-4B20-AEC5-78E7C6F77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113" y="5176838"/>
              <a:ext cx="260350" cy="415925"/>
            </a:xfrm>
            <a:custGeom>
              <a:avLst/>
              <a:gdLst>
                <a:gd name="T0" fmla="*/ 52 w 80"/>
                <a:gd name="T1" fmla="*/ 126 h 127"/>
                <a:gd name="T2" fmla="*/ 57 w 80"/>
                <a:gd name="T3" fmla="*/ 127 h 127"/>
                <a:gd name="T4" fmla="*/ 61 w 80"/>
                <a:gd name="T5" fmla="*/ 126 h 127"/>
                <a:gd name="T6" fmla="*/ 79 w 80"/>
                <a:gd name="T7" fmla="*/ 79 h 127"/>
                <a:gd name="T8" fmla="*/ 57 w 80"/>
                <a:gd name="T9" fmla="*/ 32 h 127"/>
                <a:gd name="T10" fmla="*/ 23 w 80"/>
                <a:gd name="T11" fmla="*/ 17 h 127"/>
                <a:gd name="T12" fmla="*/ 30 w 80"/>
                <a:gd name="T13" fmla="*/ 12 h 127"/>
                <a:gd name="T14" fmla="*/ 31 w 80"/>
                <a:gd name="T15" fmla="*/ 3 h 127"/>
                <a:gd name="T16" fmla="*/ 23 w 80"/>
                <a:gd name="T17" fmla="*/ 2 h 127"/>
                <a:gd name="T18" fmla="*/ 2 w 80"/>
                <a:gd name="T19" fmla="*/ 18 h 127"/>
                <a:gd name="T20" fmla="*/ 0 w 80"/>
                <a:gd name="T21" fmla="*/ 22 h 127"/>
                <a:gd name="T22" fmla="*/ 1 w 80"/>
                <a:gd name="T23" fmla="*/ 27 h 127"/>
                <a:gd name="T24" fmla="*/ 17 w 80"/>
                <a:gd name="T25" fmla="*/ 46 h 127"/>
                <a:gd name="T26" fmla="*/ 22 w 80"/>
                <a:gd name="T27" fmla="*/ 48 h 127"/>
                <a:gd name="T28" fmla="*/ 26 w 80"/>
                <a:gd name="T29" fmla="*/ 47 h 127"/>
                <a:gd name="T30" fmla="*/ 26 w 80"/>
                <a:gd name="T31" fmla="*/ 38 h 127"/>
                <a:gd name="T32" fmla="*/ 19 w 80"/>
                <a:gd name="T33" fmla="*/ 29 h 127"/>
                <a:gd name="T34" fmla="*/ 49 w 80"/>
                <a:gd name="T35" fmla="*/ 41 h 127"/>
                <a:gd name="T36" fmla="*/ 67 w 80"/>
                <a:gd name="T37" fmla="*/ 79 h 127"/>
                <a:gd name="T38" fmla="*/ 52 w 80"/>
                <a:gd name="T39" fmla="*/ 117 h 127"/>
                <a:gd name="T40" fmla="*/ 52 w 80"/>
                <a:gd name="T41" fmla="*/ 12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27">
                  <a:moveTo>
                    <a:pt x="52" y="126"/>
                  </a:moveTo>
                  <a:cubicBezTo>
                    <a:pt x="54" y="127"/>
                    <a:pt x="55" y="127"/>
                    <a:pt x="57" y="127"/>
                  </a:cubicBezTo>
                  <a:cubicBezTo>
                    <a:pt x="58" y="127"/>
                    <a:pt x="60" y="127"/>
                    <a:pt x="61" y="126"/>
                  </a:cubicBezTo>
                  <a:cubicBezTo>
                    <a:pt x="73" y="113"/>
                    <a:pt x="80" y="96"/>
                    <a:pt x="79" y="79"/>
                  </a:cubicBezTo>
                  <a:cubicBezTo>
                    <a:pt x="78" y="61"/>
                    <a:pt x="70" y="44"/>
                    <a:pt x="57" y="32"/>
                  </a:cubicBezTo>
                  <a:cubicBezTo>
                    <a:pt x="47" y="24"/>
                    <a:pt x="35" y="19"/>
                    <a:pt x="23" y="1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0"/>
                    <a:pt x="33" y="6"/>
                    <a:pt x="31" y="3"/>
                  </a:cubicBezTo>
                  <a:cubicBezTo>
                    <a:pt x="29" y="1"/>
                    <a:pt x="25" y="0"/>
                    <a:pt x="23" y="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21"/>
                    <a:pt x="0" y="22"/>
                  </a:cubicBezTo>
                  <a:cubicBezTo>
                    <a:pt x="0" y="24"/>
                    <a:pt x="0" y="26"/>
                    <a:pt x="1" y="2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20" y="48"/>
                    <a:pt x="22" y="48"/>
                  </a:cubicBezTo>
                  <a:cubicBezTo>
                    <a:pt x="23" y="48"/>
                    <a:pt x="24" y="48"/>
                    <a:pt x="26" y="47"/>
                  </a:cubicBezTo>
                  <a:cubicBezTo>
                    <a:pt x="28" y="45"/>
                    <a:pt x="29" y="41"/>
                    <a:pt x="26" y="3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30" y="30"/>
                    <a:pt x="40" y="34"/>
                    <a:pt x="49" y="41"/>
                  </a:cubicBezTo>
                  <a:cubicBezTo>
                    <a:pt x="60" y="51"/>
                    <a:pt x="66" y="64"/>
                    <a:pt x="67" y="79"/>
                  </a:cubicBezTo>
                  <a:cubicBezTo>
                    <a:pt x="68" y="93"/>
                    <a:pt x="62" y="107"/>
                    <a:pt x="52" y="117"/>
                  </a:cubicBezTo>
                  <a:cubicBezTo>
                    <a:pt x="50" y="120"/>
                    <a:pt x="50" y="123"/>
                    <a:pt x="52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49C41B4-276D-40E2-B7C1-F25B441E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4588" y="5611813"/>
              <a:ext cx="288925" cy="39688"/>
            </a:xfrm>
            <a:custGeom>
              <a:avLst/>
              <a:gdLst>
                <a:gd name="T0" fmla="*/ 89 w 89"/>
                <a:gd name="T1" fmla="*/ 6 h 12"/>
                <a:gd name="T2" fmla="*/ 83 w 89"/>
                <a:gd name="T3" fmla="*/ 0 h 12"/>
                <a:gd name="T4" fmla="*/ 6 w 89"/>
                <a:gd name="T5" fmla="*/ 0 h 12"/>
                <a:gd name="T6" fmla="*/ 0 w 89"/>
                <a:gd name="T7" fmla="*/ 6 h 12"/>
                <a:gd name="T8" fmla="*/ 6 w 89"/>
                <a:gd name="T9" fmla="*/ 12 h 12"/>
                <a:gd name="T10" fmla="*/ 83 w 89"/>
                <a:gd name="T11" fmla="*/ 12 h 12"/>
                <a:gd name="T12" fmla="*/ 89 w 8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">
                  <a:moveTo>
                    <a:pt x="89" y="6"/>
                  </a:moveTo>
                  <a:cubicBezTo>
                    <a:pt x="89" y="3"/>
                    <a:pt x="86" y="0"/>
                    <a:pt x="8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6" y="12"/>
                    <a:pt x="89" y="9"/>
                    <a:pt x="8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D878FB6B-48FF-4236-95AF-63CDD2166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5251451"/>
              <a:ext cx="687388" cy="461963"/>
            </a:xfrm>
            <a:custGeom>
              <a:avLst/>
              <a:gdLst>
                <a:gd name="T0" fmla="*/ 209 w 211"/>
                <a:gd name="T1" fmla="*/ 112 h 141"/>
                <a:gd name="T2" fmla="*/ 189 w 211"/>
                <a:gd name="T3" fmla="*/ 93 h 141"/>
                <a:gd name="T4" fmla="*/ 181 w 211"/>
                <a:gd name="T5" fmla="*/ 93 h 141"/>
                <a:gd name="T6" fmla="*/ 181 w 211"/>
                <a:gd name="T7" fmla="*/ 102 h 141"/>
                <a:gd name="T8" fmla="*/ 190 w 211"/>
                <a:gd name="T9" fmla="*/ 110 h 141"/>
                <a:gd name="T10" fmla="*/ 68 w 211"/>
                <a:gd name="T11" fmla="*/ 110 h 141"/>
                <a:gd name="T12" fmla="*/ 67 w 211"/>
                <a:gd name="T13" fmla="*/ 110 h 141"/>
                <a:gd name="T14" fmla="*/ 30 w 211"/>
                <a:gd name="T15" fmla="*/ 96 h 141"/>
                <a:gd name="T16" fmla="*/ 13 w 211"/>
                <a:gd name="T17" fmla="*/ 60 h 141"/>
                <a:gd name="T18" fmla="*/ 40 w 211"/>
                <a:gd name="T19" fmla="*/ 13 h 141"/>
                <a:gd name="T20" fmla="*/ 43 w 211"/>
                <a:gd name="T21" fmla="*/ 4 h 141"/>
                <a:gd name="T22" fmla="*/ 34 w 211"/>
                <a:gd name="T23" fmla="*/ 2 h 141"/>
                <a:gd name="T24" fmla="*/ 1 w 211"/>
                <a:gd name="T25" fmla="*/ 60 h 141"/>
                <a:gd name="T26" fmla="*/ 22 w 211"/>
                <a:gd name="T27" fmla="*/ 105 h 141"/>
                <a:gd name="T28" fmla="*/ 65 w 211"/>
                <a:gd name="T29" fmla="*/ 122 h 141"/>
                <a:gd name="T30" fmla="*/ 67 w 211"/>
                <a:gd name="T31" fmla="*/ 122 h 141"/>
                <a:gd name="T32" fmla="*/ 67 w 211"/>
                <a:gd name="T33" fmla="*/ 122 h 141"/>
                <a:gd name="T34" fmla="*/ 190 w 211"/>
                <a:gd name="T35" fmla="*/ 122 h 141"/>
                <a:gd name="T36" fmla="*/ 180 w 211"/>
                <a:gd name="T37" fmla="*/ 130 h 141"/>
                <a:gd name="T38" fmla="*/ 180 w 211"/>
                <a:gd name="T39" fmla="*/ 138 h 141"/>
                <a:gd name="T40" fmla="*/ 184 w 211"/>
                <a:gd name="T41" fmla="*/ 141 h 141"/>
                <a:gd name="T42" fmla="*/ 188 w 211"/>
                <a:gd name="T43" fmla="*/ 139 h 141"/>
                <a:gd name="T44" fmla="*/ 209 w 211"/>
                <a:gd name="T45" fmla="*/ 121 h 141"/>
                <a:gd name="T46" fmla="*/ 211 w 211"/>
                <a:gd name="T47" fmla="*/ 116 h 141"/>
                <a:gd name="T48" fmla="*/ 209 w 211"/>
                <a:gd name="T49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1" h="141">
                  <a:moveTo>
                    <a:pt x="209" y="112"/>
                  </a:moveTo>
                  <a:cubicBezTo>
                    <a:pt x="189" y="93"/>
                    <a:pt x="189" y="93"/>
                    <a:pt x="189" y="93"/>
                  </a:cubicBezTo>
                  <a:cubicBezTo>
                    <a:pt x="187" y="91"/>
                    <a:pt x="183" y="91"/>
                    <a:pt x="181" y="93"/>
                  </a:cubicBezTo>
                  <a:cubicBezTo>
                    <a:pt x="178" y="95"/>
                    <a:pt x="178" y="99"/>
                    <a:pt x="181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3" y="110"/>
                    <a:pt x="40" y="105"/>
                    <a:pt x="30" y="96"/>
                  </a:cubicBezTo>
                  <a:cubicBezTo>
                    <a:pt x="20" y="87"/>
                    <a:pt x="14" y="74"/>
                    <a:pt x="13" y="60"/>
                  </a:cubicBezTo>
                  <a:cubicBezTo>
                    <a:pt x="13" y="40"/>
                    <a:pt x="23" y="22"/>
                    <a:pt x="40" y="13"/>
                  </a:cubicBezTo>
                  <a:cubicBezTo>
                    <a:pt x="43" y="11"/>
                    <a:pt x="44" y="7"/>
                    <a:pt x="43" y="4"/>
                  </a:cubicBezTo>
                  <a:cubicBezTo>
                    <a:pt x="41" y="1"/>
                    <a:pt x="37" y="0"/>
                    <a:pt x="34" y="2"/>
                  </a:cubicBezTo>
                  <a:cubicBezTo>
                    <a:pt x="13" y="14"/>
                    <a:pt x="0" y="36"/>
                    <a:pt x="1" y="60"/>
                  </a:cubicBezTo>
                  <a:cubicBezTo>
                    <a:pt x="2" y="77"/>
                    <a:pt x="9" y="93"/>
                    <a:pt x="22" y="105"/>
                  </a:cubicBezTo>
                  <a:cubicBezTo>
                    <a:pt x="34" y="116"/>
                    <a:pt x="49" y="122"/>
                    <a:pt x="65" y="122"/>
                  </a:cubicBezTo>
                  <a:cubicBezTo>
                    <a:pt x="66" y="122"/>
                    <a:pt x="66" y="122"/>
                    <a:pt x="67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190" y="122"/>
                    <a:pt x="190" y="122"/>
                    <a:pt x="190" y="122"/>
                  </a:cubicBezTo>
                  <a:cubicBezTo>
                    <a:pt x="180" y="130"/>
                    <a:pt x="180" y="130"/>
                    <a:pt x="180" y="130"/>
                  </a:cubicBezTo>
                  <a:cubicBezTo>
                    <a:pt x="178" y="132"/>
                    <a:pt x="177" y="136"/>
                    <a:pt x="180" y="138"/>
                  </a:cubicBezTo>
                  <a:cubicBezTo>
                    <a:pt x="181" y="140"/>
                    <a:pt x="182" y="141"/>
                    <a:pt x="184" y="141"/>
                  </a:cubicBezTo>
                  <a:cubicBezTo>
                    <a:pt x="186" y="141"/>
                    <a:pt x="187" y="140"/>
                    <a:pt x="188" y="139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10" y="120"/>
                    <a:pt x="211" y="118"/>
                    <a:pt x="211" y="116"/>
                  </a:cubicBezTo>
                  <a:cubicBezTo>
                    <a:pt x="211" y="115"/>
                    <a:pt x="211" y="113"/>
                    <a:pt x="209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8FF5B32-C2E0-4E55-AB4D-D8D181964F33}"/>
              </a:ext>
            </a:extLst>
          </p:cNvPr>
          <p:cNvSpPr txBox="1"/>
          <p:nvPr/>
        </p:nvSpPr>
        <p:spPr>
          <a:xfrm>
            <a:off x="8129172" y="3869493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GRUPOS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460B83-B274-4DA7-913D-9C9F29EC6AE2}"/>
              </a:ext>
            </a:extLst>
          </p:cNvPr>
          <p:cNvSpPr txBox="1"/>
          <p:nvPr/>
        </p:nvSpPr>
        <p:spPr>
          <a:xfrm>
            <a:off x="353665" y="1997238"/>
            <a:ext cx="612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Agrupar vinhos por similaridade.</a:t>
            </a:r>
          </a:p>
        </p:txBody>
      </p:sp>
      <p:pic>
        <p:nvPicPr>
          <p:cNvPr id="7" name="Picture 6" descr="A glass of red wine&#10;&#10;Description generated with very high confidence">
            <a:extLst>
              <a:ext uri="{FF2B5EF4-FFF2-40B4-BE49-F238E27FC236}">
                <a16:creationId xmlns:a16="http://schemas.microsoft.com/office/drawing/2014/main" id="{2EBF360B-FC9C-46C3-B9E5-37DEAB05F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9" r="18837"/>
          <a:stretch/>
        </p:blipFill>
        <p:spPr>
          <a:xfrm>
            <a:off x="2486546" y="3053549"/>
            <a:ext cx="1003181" cy="1717939"/>
          </a:xfrm>
          <a:prstGeom prst="rect">
            <a:avLst/>
          </a:prstGeom>
        </p:spPr>
      </p:pic>
      <p:pic>
        <p:nvPicPr>
          <p:cNvPr id="13" name="Picture 12" descr="A glass of wine&#10;&#10;Description generated with high confidence">
            <a:extLst>
              <a:ext uri="{FF2B5EF4-FFF2-40B4-BE49-F238E27FC236}">
                <a16:creationId xmlns:a16="http://schemas.microsoft.com/office/drawing/2014/main" id="{5838DC0A-25F2-4FFA-9154-BDC353DE2E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3" r="32997"/>
          <a:stretch/>
        </p:blipFill>
        <p:spPr>
          <a:xfrm>
            <a:off x="1798482" y="2792740"/>
            <a:ext cx="709384" cy="1610750"/>
          </a:xfrm>
          <a:prstGeom prst="rect">
            <a:avLst/>
          </a:prstGeom>
        </p:spPr>
      </p:pic>
      <p:pic>
        <p:nvPicPr>
          <p:cNvPr id="9" name="Picture 8" descr="A glass of wine&#10;&#10;Description generated with very high confidence">
            <a:extLst>
              <a:ext uri="{FF2B5EF4-FFF2-40B4-BE49-F238E27FC236}">
                <a16:creationId xmlns:a16="http://schemas.microsoft.com/office/drawing/2014/main" id="{1FA69169-C8FA-4D22-9226-772A2CDBF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9500" l="28000" r="74750">
                        <a14:foregroundMark x1="32750" y1="4667" x2="61917" y2="4667"/>
                        <a14:foregroundMark x1="61917" y1="4667" x2="46083" y2="27750"/>
                        <a14:foregroundMark x1="46083" y1="27750" x2="33917" y2="4667"/>
                        <a14:foregroundMark x1="47250" y1="49167" x2="47833" y2="77333"/>
                        <a14:foregroundMark x1="47833" y1="77333" x2="55333" y2="49750"/>
                        <a14:foregroundMark x1="55333" y1="49750" x2="50667" y2="89083"/>
                        <a14:foregroundMark x1="49000" y1="69417" x2="37833" y2="95250"/>
                        <a14:foregroundMark x1="37833" y1="95250" x2="49000" y2="88500"/>
                        <a14:foregroundMark x1="46667" y1="74083" x2="60083" y2="98583"/>
                        <a14:foregroundMark x1="60083" y1="98583" x2="54750" y2="94917"/>
                        <a14:foregroundMark x1="37417" y1="96583" x2="54167" y2="97750"/>
                        <a14:foregroundMark x1="55917" y1="98333" x2="58833" y2="95500"/>
                        <a14:foregroundMark x1="54750" y1="99500" x2="60000" y2="96000"/>
                        <a14:foregroundMark x1="62250" y1="94917" x2="54167" y2="86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65" r="19341"/>
          <a:stretch/>
        </p:blipFill>
        <p:spPr>
          <a:xfrm>
            <a:off x="1946466" y="4045226"/>
            <a:ext cx="1003181" cy="1717939"/>
          </a:xfrm>
          <a:prstGeom prst="rect">
            <a:avLst/>
          </a:prstGeom>
        </p:spPr>
      </p:pic>
      <p:pic>
        <p:nvPicPr>
          <p:cNvPr id="27" name="Picture 26" descr="A picture containing container, table, sitting, indoor&#10;&#10;Description generated with very high confidence">
            <a:extLst>
              <a:ext uri="{FF2B5EF4-FFF2-40B4-BE49-F238E27FC236}">
                <a16:creationId xmlns:a16="http://schemas.microsoft.com/office/drawing/2014/main" id="{E31AFA5E-A9A7-4E18-8276-6CBFEA17A5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167" b="93667" l="23500" r="82917">
                        <a14:foregroundMark x1="25833" y1="12750" x2="20333" y2="52750"/>
                        <a14:foregroundMark x1="20333" y1="52750" x2="31583" y2="92083"/>
                        <a14:foregroundMark x1="31583" y1="92083" x2="26667" y2="51333"/>
                        <a14:foregroundMark x1="26667" y1="51333" x2="38667" y2="15167"/>
                        <a14:foregroundMark x1="38667" y1="15167" x2="75000" y2="30250"/>
                        <a14:foregroundMark x1="75000" y1="30250" x2="78167" y2="69250"/>
                        <a14:foregroundMark x1="78167" y1="69250" x2="46750" y2="92833"/>
                        <a14:foregroundMark x1="46750" y1="92833" x2="82167" y2="73333"/>
                        <a14:foregroundMark x1="82167" y1="73333" x2="82917" y2="35000"/>
                        <a14:foregroundMark x1="82917" y1="35000" x2="75750" y2="51583"/>
                        <a14:foregroundMark x1="25083" y1="15917" x2="51833" y2="44500"/>
                        <a14:foregroundMark x1="51833" y1="44500" x2="78500" y2="14333"/>
                        <a14:foregroundMark x1="78500" y1="14333" x2="23500" y2="15167"/>
                        <a14:foregroundMark x1="67833" y1="19167" x2="28417" y2="43250"/>
                        <a14:foregroundMark x1="28417" y1="43250" x2="31083" y2="84000"/>
                        <a14:foregroundMark x1="31083" y1="84000" x2="70250" y2="91250"/>
                        <a14:foregroundMark x1="70250" y1="91250" x2="80583" y2="51167"/>
                        <a14:foregroundMark x1="80583" y1="51167" x2="58833" y2="19167"/>
                        <a14:foregroundMark x1="58833" y1="19167" x2="35333" y2="19917"/>
                        <a14:foregroundMark x1="66250" y1="19917" x2="24417" y2="23583"/>
                        <a14:foregroundMark x1="24417" y1="23583" x2="59167" y2="45000"/>
                        <a14:foregroundMark x1="59167" y1="45000" x2="64667" y2="19167"/>
                        <a14:foregroundMark x1="64667" y1="21500" x2="60750" y2="17583"/>
                        <a14:foregroundMark x1="71000" y1="36583" x2="63083" y2="28667"/>
                        <a14:foregroundMark x1="55167" y1="27083" x2="61500" y2="25500"/>
                        <a14:foregroundMark x1="61500" y1="29417" x2="57583" y2="31833"/>
                        <a14:foregroundMark x1="69417" y1="90500" x2="29000" y2="93667"/>
                        <a14:foregroundMark x1="59917" y1="22333" x2="23833" y2="39417"/>
                        <a14:foregroundMark x1="23833" y1="39417" x2="72000" y2="44500"/>
                        <a14:foregroundMark x1="72000" y1="44500" x2="38083" y2="23083"/>
                        <a14:foregroundMark x1="38083" y1="23083" x2="54417" y2="3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7" t="8418" r="13169" b="3032"/>
          <a:stretch/>
        </p:blipFill>
        <p:spPr>
          <a:xfrm>
            <a:off x="1210642" y="3972906"/>
            <a:ext cx="879613" cy="11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1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>
                <a:solidFill>
                  <a:srgbClr val="01DDE3"/>
                </a:solidFill>
              </a:rPr>
              <a:t>PASSO A PASSO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hevron 79">
            <a:extLst>
              <a:ext uri="{FF2B5EF4-FFF2-40B4-BE49-F238E27FC236}">
                <a16:creationId xmlns:a16="http://schemas.microsoft.com/office/drawing/2014/main" id="{E381DF14-3B1E-44A9-BC03-3DD50086E7F0}"/>
              </a:ext>
            </a:extLst>
          </p:cNvPr>
          <p:cNvSpPr/>
          <p:nvPr/>
        </p:nvSpPr>
        <p:spPr>
          <a:xfrm>
            <a:off x="3995730" y="4008557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Chevron 80">
            <a:extLst>
              <a:ext uri="{FF2B5EF4-FFF2-40B4-BE49-F238E27FC236}">
                <a16:creationId xmlns:a16="http://schemas.microsoft.com/office/drawing/2014/main" id="{AC122D79-6711-4C1D-A8B1-9C78A07BE718}"/>
              </a:ext>
            </a:extLst>
          </p:cNvPr>
          <p:cNvSpPr/>
          <p:nvPr/>
        </p:nvSpPr>
        <p:spPr>
          <a:xfrm>
            <a:off x="7574246" y="4008557"/>
            <a:ext cx="493315" cy="506109"/>
          </a:xfrm>
          <a:prstGeom prst="chevron">
            <a:avLst/>
          </a:prstGeom>
          <a:solidFill>
            <a:srgbClr val="01DDE3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6" rIns="91411" bIns="45706" rtlCol="0" anchor="ctr"/>
          <a:lstStyle/>
          <a:p>
            <a:pPr defTabSz="912517"/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F5B32-C2E0-4E55-AB4D-D8D181964F33}"/>
              </a:ext>
            </a:extLst>
          </p:cNvPr>
          <p:cNvSpPr txBox="1"/>
          <p:nvPr/>
        </p:nvSpPr>
        <p:spPr>
          <a:xfrm>
            <a:off x="8239046" y="3850690"/>
            <a:ext cx="3127206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GERAR RESULTADOS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460B83-B274-4DA7-913D-9C9F29EC6AE2}"/>
              </a:ext>
            </a:extLst>
          </p:cNvPr>
          <p:cNvSpPr txBox="1"/>
          <p:nvPr/>
        </p:nvSpPr>
        <p:spPr>
          <a:xfrm>
            <a:off x="353665" y="1997238"/>
            <a:ext cx="64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Criar um modelo encontrando padrões em exemplos.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3BCE1A-7852-452B-94ED-03B2F5B6F53A}"/>
              </a:ext>
            </a:extLst>
          </p:cNvPr>
          <p:cNvSpPr txBox="1"/>
          <p:nvPr/>
        </p:nvSpPr>
        <p:spPr>
          <a:xfrm>
            <a:off x="825748" y="3850690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Coletar</a:t>
            </a:r>
            <a:r>
              <a:rPr lang="en-US" sz="32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 dados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21D3D1-8BDF-4451-914E-08073ACE43AF}"/>
              </a:ext>
            </a:extLst>
          </p:cNvPr>
          <p:cNvSpPr txBox="1"/>
          <p:nvPr/>
        </p:nvSpPr>
        <p:spPr>
          <a:xfrm>
            <a:off x="4478652" y="3850690"/>
            <a:ext cx="2924110" cy="8218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32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Treinar</a:t>
            </a:r>
            <a:r>
              <a:rPr lang="en-US" sz="3200" kern="0" cap="all" dirty="0">
                <a:solidFill>
                  <a:schemeClr val="accent4"/>
                </a:solidFill>
                <a:latin typeface="Arial Black" panose="020B0A04020102020204" pitchFamily="34" charset="0"/>
              </a:rPr>
              <a:t> </a:t>
            </a:r>
            <a:r>
              <a:rPr lang="en-US" sz="3200" kern="0" cap="all" dirty="0" err="1">
                <a:solidFill>
                  <a:schemeClr val="accent4"/>
                </a:solidFill>
                <a:latin typeface="Arial Black" panose="020B0A04020102020204" pitchFamily="34" charset="0"/>
              </a:rPr>
              <a:t>modelo</a:t>
            </a:r>
            <a:endParaRPr lang="en-US" sz="3200" kern="0" cap="all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iniciando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1DDE3"/>
                </a:solidFill>
              </a:rPr>
              <a:t>EXEMPLO</a:t>
            </a:r>
            <a:endParaRPr lang="en-US" noProof="0" dirty="0">
              <a:solidFill>
                <a:srgbClr val="01DDE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solidFill>
              <a:srgbClr val="01DDE3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60B83-B274-4DA7-913D-9C9F29EC6AE2}"/>
              </a:ext>
            </a:extLst>
          </p:cNvPr>
          <p:cNvSpPr txBox="1"/>
          <p:nvPr/>
        </p:nvSpPr>
        <p:spPr>
          <a:xfrm>
            <a:off x="353665" y="1997238"/>
            <a:ext cx="641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1DDE3"/>
              </a:buClr>
              <a:buFont typeface="Arial" panose="020B0604020202020204" pitchFamily="34" charset="0"/>
              <a:buChar char="→"/>
            </a:pPr>
            <a:r>
              <a:rPr lang="pt-BR" dirty="0"/>
              <a:t>Dados de treino: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1D4430-7360-41F4-AB4C-408E088DC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562997"/>
              </p:ext>
            </p:extLst>
          </p:nvPr>
        </p:nvGraphicFramePr>
        <p:xfrm>
          <a:off x="1892852" y="3323718"/>
          <a:ext cx="8127999" cy="21234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283340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04461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356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800" dirty="0"/>
                        <a:t>Teor Alcoólico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Comprimento de Onda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Bebida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4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/>
                        <a:t>5,0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Cerveja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1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/>
                        <a:t>4,5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Cerveja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38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/>
                        <a:t>13,0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Vinho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66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dirty="0"/>
                        <a:t>12,0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Vinho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05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68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AD_Toolkit">
      <a:dk1>
        <a:srgbClr val="000000"/>
      </a:dk1>
      <a:lt1>
        <a:srgbClr val="FFFFFF"/>
      </a:lt1>
      <a:dk2>
        <a:srgbClr val="FFB600"/>
      </a:dk2>
      <a:lt2>
        <a:srgbClr val="778888"/>
      </a:lt2>
      <a:accent1>
        <a:srgbClr val="FFD42E"/>
      </a:accent1>
      <a:accent2>
        <a:srgbClr val="FF9500"/>
      </a:accent2>
      <a:accent3>
        <a:srgbClr val="D2242D"/>
      </a:accent3>
      <a:accent4>
        <a:srgbClr val="01DDE3"/>
      </a:accent4>
      <a:accent5>
        <a:srgbClr val="00FF00"/>
      </a:accent5>
      <a:accent6>
        <a:srgbClr val="FFFF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1233</Words>
  <Application>Microsoft Office PowerPoint</Application>
  <PresentationFormat>Widescreen</PresentationFormat>
  <Paragraphs>302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Black</vt:lpstr>
      <vt:lpstr>Calibri</vt:lpstr>
      <vt:lpstr>Calibri Light</vt:lpstr>
      <vt:lpstr>Cambria Math</vt:lpstr>
      <vt:lpstr>Courier New</vt:lpstr>
      <vt:lpstr>Gotham Medium</vt:lpstr>
      <vt:lpstr>Roboto</vt:lpstr>
      <vt:lpstr>Roboto Black</vt:lpstr>
      <vt:lpstr>Roboto Light</vt:lpstr>
      <vt:lpstr>Office Theme</vt:lpstr>
      <vt:lpstr>AI Master</vt:lpstr>
      <vt:lpstr>MODELAGEM PREDITIVA</vt:lpstr>
      <vt:lpstr>MACHINE LEARNING</vt:lpstr>
      <vt:lpstr>iniciando</vt:lpstr>
      <vt:lpstr>iniciando</vt:lpstr>
      <vt:lpstr>iniciando</vt:lpstr>
      <vt:lpstr>iniciando</vt:lpstr>
      <vt:lpstr>iniciando</vt:lpstr>
      <vt:lpstr>iniciando</vt:lpstr>
      <vt:lpstr>iniciando</vt:lpstr>
      <vt:lpstr>iniciando</vt:lpstr>
      <vt:lpstr>O que significa aprender  a partir de dados?</vt:lpstr>
      <vt:lpstr>O que significa  “aprender uma função”?</vt:lpstr>
      <vt:lpstr>O que significa  “aprender uma função”?</vt:lpstr>
      <vt:lpstr>O que significa  “aprender uma função”?</vt:lpstr>
      <vt:lpstr>O que significa  “aprender uma função”?</vt:lpstr>
      <vt:lpstr>O que significa  “aprender uma função”?</vt:lpstr>
      <vt:lpstr>O que significa  “aprender uma função”?</vt:lpstr>
      <vt:lpstr>O que significa  “aprender uma função”?</vt:lpstr>
      <vt:lpstr>O que significa  “aprender uma função”?</vt:lpstr>
      <vt:lpstr>PowerPoint Presentation</vt:lpstr>
      <vt:lpstr>bibliotecas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Exemplo prático</vt:lpstr>
      <vt:lpstr>Desafio</vt:lpstr>
      <vt:lpstr>Desafio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Bazelato, Bruno</dc:creator>
  <cp:lastModifiedBy>Bazelato, Bruno</cp:lastModifiedBy>
  <cp:revision>51</cp:revision>
  <dcterms:created xsi:type="dcterms:W3CDTF">2018-09-10T20:24:52Z</dcterms:created>
  <dcterms:modified xsi:type="dcterms:W3CDTF">2018-09-13T21:06:22Z</dcterms:modified>
</cp:coreProperties>
</file>